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6" r:id="rId4"/>
  </p:sldMasterIdLst>
  <p:notesMasterIdLst>
    <p:notesMasterId r:id="rId14"/>
  </p:notesMasterIdLst>
  <p:handoutMasterIdLst>
    <p:handoutMasterId r:id="rId15"/>
  </p:handoutMasterIdLst>
  <p:sldIdLst>
    <p:sldId id="257" r:id="rId5"/>
    <p:sldId id="258" r:id="rId6"/>
    <p:sldId id="259" r:id="rId7"/>
    <p:sldId id="272" r:id="rId8"/>
    <p:sldId id="260" r:id="rId9"/>
    <p:sldId id="268" r:id="rId10"/>
    <p:sldId id="270" r:id="rId11"/>
    <p:sldId id="261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E25E649-3F16-4E02-A733-19D2CDBF48F0}" styleName="Medium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97" autoAdjust="0"/>
    <p:restoredTop sz="94660"/>
  </p:normalViewPr>
  <p:slideViewPr>
    <p:cSldViewPr>
      <p:cViewPr varScale="1">
        <p:scale>
          <a:sx n="78" d="100"/>
          <a:sy n="78" d="100"/>
        </p:scale>
        <p:origin x="7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Typical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Act</c:v>
                </c:pt>
                <c:pt idx="1">
                  <c:v>Delegate</c:v>
                </c:pt>
                <c:pt idx="2">
                  <c:v>Store</c:v>
                </c:pt>
                <c:pt idx="3">
                  <c:v>Discard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5</c:v>
                </c:pt>
                <c:pt idx="2">
                  <c:v>30</c:v>
                </c:pt>
                <c:pt idx="3">
                  <c:v>25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Desirable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Act</c:v>
                </c:pt>
                <c:pt idx="1">
                  <c:v>Delegate</c:v>
                </c:pt>
                <c:pt idx="2">
                  <c:v>Store</c:v>
                </c:pt>
                <c:pt idx="3">
                  <c:v>Discard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15</c:v>
                </c:pt>
                <c:pt idx="1">
                  <c:v>35</c:v>
                </c:pt>
                <c:pt idx="2">
                  <c:v>5</c:v>
                </c:pt>
                <c:pt idx="3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gapDepth val="75"/>
        <c:shape val="box"/>
        <c:axId val="198217304"/>
        <c:axId val="198218480"/>
        <c:axId val="0"/>
      </c:bar3DChart>
      <c:catAx>
        <c:axId val="1982173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Action</a:t>
                </a:r>
              </a:p>
            </c:rich>
          </c:tx>
          <c:overlay val="0"/>
        </c:title>
        <c:numFmt formatCode="General" sourceLinked="0"/>
        <c:majorTickMark val="none"/>
        <c:minorTickMark val="none"/>
        <c:tickLblPos val="nextTo"/>
        <c:crossAx val="198218480"/>
        <c:crosses val="autoZero"/>
        <c:auto val="1"/>
        <c:lblAlgn val="ctr"/>
        <c:lblOffset val="100"/>
        <c:noMultiLvlLbl val="0"/>
      </c:catAx>
      <c:valAx>
        <c:axId val="198218480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Percent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9821730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B2B253-6386-4A71-9679-6D9A9C3B28AA}" type="doc">
      <dgm:prSet loTypeId="urn:microsoft.com/office/officeart/2005/8/layout/default#1" loCatId="process" qsTypeId="urn:microsoft.com/office/officeart/2005/8/quickstyle/simple2#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2A5C624-71B5-47C4-8D4F-FD4D8C142E1C}">
      <dgm:prSet phldrT="[Text]"/>
      <dgm:spPr>
        <a:solidFill>
          <a:schemeClr val="accent1">
            <a:lumMod val="90000"/>
          </a:schemeClr>
        </a:solidFill>
      </dgm:spPr>
      <dgm:t>
        <a:bodyPr/>
        <a:lstStyle/>
        <a:p>
          <a:r>
            <a:rPr lang="en-US" dirty="0" smtClean="0"/>
            <a:t>Key Responsibilities</a:t>
          </a:r>
          <a:endParaRPr lang="en-US" dirty="0"/>
        </a:p>
      </dgm:t>
    </dgm:pt>
    <dgm:pt modelId="{14C23B5D-F547-4D57-BF04-F8DF64EB12BB}" type="parTrans" cxnId="{4476496C-7DC0-4EBA-8684-FFCBAA2D6819}">
      <dgm:prSet/>
      <dgm:spPr/>
      <dgm:t>
        <a:bodyPr/>
        <a:lstStyle/>
        <a:p>
          <a:endParaRPr lang="en-US"/>
        </a:p>
      </dgm:t>
    </dgm:pt>
    <dgm:pt modelId="{B5C33CA7-A1FC-4535-9C31-E5D1195BF8C8}" type="sibTrans" cxnId="{4476496C-7DC0-4EBA-8684-FFCBAA2D6819}">
      <dgm:prSet/>
      <dgm:spPr/>
      <dgm:t>
        <a:bodyPr/>
        <a:lstStyle/>
        <a:p>
          <a:endParaRPr lang="en-US"/>
        </a:p>
      </dgm:t>
    </dgm:pt>
    <dgm:pt modelId="{10337C6A-D1CA-4812-8E5D-31516EAFFB1C}">
      <dgm:prSet phldrT="[Text]"/>
      <dgm:spPr/>
      <dgm:t>
        <a:bodyPr/>
        <a:lstStyle/>
        <a:p>
          <a:r>
            <a:rPr lang="en-US" dirty="0" smtClean="0"/>
            <a:t>Weekly Review</a:t>
          </a:r>
          <a:endParaRPr lang="en-US" dirty="0"/>
        </a:p>
      </dgm:t>
    </dgm:pt>
    <dgm:pt modelId="{C7382406-7FAF-4CF2-A05D-C56FFDDB08D4}" type="parTrans" cxnId="{FCD0E0B1-5C9D-4A4C-A458-ADA597A44202}">
      <dgm:prSet/>
      <dgm:spPr/>
      <dgm:t>
        <a:bodyPr/>
        <a:lstStyle/>
        <a:p>
          <a:endParaRPr lang="en-US"/>
        </a:p>
      </dgm:t>
    </dgm:pt>
    <dgm:pt modelId="{A4B87A22-63B3-45FB-9148-596AB6936B01}" type="sibTrans" cxnId="{FCD0E0B1-5C9D-4A4C-A458-ADA597A44202}">
      <dgm:prSet/>
      <dgm:spPr/>
      <dgm:t>
        <a:bodyPr/>
        <a:lstStyle/>
        <a:p>
          <a:endParaRPr lang="en-US"/>
        </a:p>
      </dgm:t>
    </dgm:pt>
    <dgm:pt modelId="{77B17D05-490B-41B6-94C3-359C60A74946}">
      <dgm:prSet phldrT="[Text]"/>
      <dgm:spPr/>
      <dgm:t>
        <a:bodyPr/>
        <a:lstStyle/>
        <a:p>
          <a:r>
            <a:rPr lang="en-US" dirty="0" smtClean="0"/>
            <a:t>Organization Chart</a:t>
          </a:r>
          <a:endParaRPr lang="en-US" dirty="0"/>
        </a:p>
      </dgm:t>
    </dgm:pt>
    <dgm:pt modelId="{9E18C644-ACFA-44DE-BD51-81187F81E79C}" type="parTrans" cxnId="{987BF2D9-B4D6-4404-8670-95E57D2AFC12}">
      <dgm:prSet/>
      <dgm:spPr/>
      <dgm:t>
        <a:bodyPr/>
        <a:lstStyle/>
        <a:p>
          <a:endParaRPr lang="en-US"/>
        </a:p>
      </dgm:t>
    </dgm:pt>
    <dgm:pt modelId="{ABFB802D-2A12-477C-A179-033AE7DDA135}" type="sibTrans" cxnId="{987BF2D9-B4D6-4404-8670-95E57D2AFC12}">
      <dgm:prSet/>
      <dgm:spPr/>
      <dgm:t>
        <a:bodyPr/>
        <a:lstStyle/>
        <a:p>
          <a:endParaRPr lang="en-US"/>
        </a:p>
      </dgm:t>
    </dgm:pt>
    <dgm:pt modelId="{E1EEF051-12A2-4958-AF36-B058776A39B6}">
      <dgm:prSet phldrT="[Text]"/>
      <dgm:spPr/>
      <dgm:t>
        <a:bodyPr/>
        <a:lstStyle/>
        <a:p>
          <a:r>
            <a:rPr lang="en-US" dirty="0" smtClean="0"/>
            <a:t>How-To Lists</a:t>
          </a:r>
          <a:endParaRPr lang="en-US" dirty="0"/>
        </a:p>
      </dgm:t>
    </dgm:pt>
    <dgm:pt modelId="{4CE2AC5F-DBCE-459C-BE60-664BF72FA2C5}" type="parTrans" cxnId="{146EE2DB-72C8-4D05-88DC-3FCDE708EAF1}">
      <dgm:prSet/>
      <dgm:spPr/>
      <dgm:t>
        <a:bodyPr/>
        <a:lstStyle/>
        <a:p>
          <a:endParaRPr lang="en-US"/>
        </a:p>
      </dgm:t>
    </dgm:pt>
    <dgm:pt modelId="{C320EBCC-9DC3-421D-96BB-AA78469AC211}" type="sibTrans" cxnId="{146EE2DB-72C8-4D05-88DC-3FCDE708EAF1}">
      <dgm:prSet/>
      <dgm:spPr/>
      <dgm:t>
        <a:bodyPr/>
        <a:lstStyle/>
        <a:p>
          <a:endParaRPr lang="en-US"/>
        </a:p>
      </dgm:t>
    </dgm:pt>
    <dgm:pt modelId="{6EE65106-0530-4050-8887-34B28A1B0583}">
      <dgm:prSet phldrT="[Text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/>
            <a:t>Contact Info</a:t>
          </a:r>
          <a:endParaRPr lang="en-US" dirty="0"/>
        </a:p>
      </dgm:t>
    </dgm:pt>
    <dgm:pt modelId="{A59E91C7-C855-47A3-8EB0-A42799B92123}" type="parTrans" cxnId="{CF8D3F26-1BE5-4962-B54E-186CE3571D76}">
      <dgm:prSet/>
      <dgm:spPr/>
      <dgm:t>
        <a:bodyPr/>
        <a:lstStyle/>
        <a:p>
          <a:endParaRPr lang="en-US"/>
        </a:p>
      </dgm:t>
    </dgm:pt>
    <dgm:pt modelId="{8E77D835-7A50-44EC-8CD5-A262BBFAA7EF}" type="sibTrans" cxnId="{CF8D3F26-1BE5-4962-B54E-186CE3571D76}">
      <dgm:prSet/>
      <dgm:spPr/>
      <dgm:t>
        <a:bodyPr/>
        <a:lstStyle/>
        <a:p>
          <a:endParaRPr lang="en-US"/>
        </a:p>
      </dgm:t>
    </dgm:pt>
    <dgm:pt modelId="{0AE5279E-19F4-4366-86AD-5513F5DB0361}" type="pres">
      <dgm:prSet presAssocID="{C3B2B253-6386-4A71-9679-6D9A9C3B28AA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723F68CB-BBFF-432B-BCDB-51E550F4A8CF}" type="pres">
      <dgm:prSet presAssocID="{32A5C624-71B5-47C4-8D4F-FD4D8C142E1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3A47D2-3162-4B8B-B553-ADB83D9A3D11}" type="pres">
      <dgm:prSet presAssocID="{B5C33CA7-A1FC-4535-9C31-E5D1195BF8C8}" presName="sibTrans" presStyleCnt="0"/>
      <dgm:spPr/>
      <dgm:t>
        <a:bodyPr/>
        <a:lstStyle/>
        <a:p>
          <a:endParaRPr lang="en-US"/>
        </a:p>
      </dgm:t>
    </dgm:pt>
    <dgm:pt modelId="{A7E75D98-98BE-4E44-AEAA-D81D98639081}" type="pres">
      <dgm:prSet presAssocID="{10337C6A-D1CA-4812-8E5D-31516EAFFB1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A010BA-3EFB-481A-9AA6-A74243FAD4B7}" type="pres">
      <dgm:prSet presAssocID="{A4B87A22-63B3-45FB-9148-596AB6936B01}" presName="sibTrans" presStyleCnt="0"/>
      <dgm:spPr/>
      <dgm:t>
        <a:bodyPr/>
        <a:lstStyle/>
        <a:p>
          <a:endParaRPr lang="en-US"/>
        </a:p>
      </dgm:t>
    </dgm:pt>
    <dgm:pt modelId="{52259891-AEE7-4067-8DC5-1EF327EEA036}" type="pres">
      <dgm:prSet presAssocID="{77B17D05-490B-41B6-94C3-359C60A7494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78940F-8167-4341-BEEB-7AD973D8901C}" type="pres">
      <dgm:prSet presAssocID="{ABFB802D-2A12-477C-A179-033AE7DDA135}" presName="sibTrans" presStyleCnt="0"/>
      <dgm:spPr/>
      <dgm:t>
        <a:bodyPr/>
        <a:lstStyle/>
        <a:p>
          <a:endParaRPr lang="en-US"/>
        </a:p>
      </dgm:t>
    </dgm:pt>
    <dgm:pt modelId="{5B40346C-ED01-4890-BAD2-8C2728FB4E3F}" type="pres">
      <dgm:prSet presAssocID="{E1EEF051-12A2-4958-AF36-B058776A39B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D95F92-F3B8-4FCE-8D41-7F6D2114D739}" type="pres">
      <dgm:prSet presAssocID="{C320EBCC-9DC3-421D-96BB-AA78469AC211}" presName="sibTrans" presStyleCnt="0"/>
      <dgm:spPr/>
      <dgm:t>
        <a:bodyPr/>
        <a:lstStyle/>
        <a:p>
          <a:endParaRPr lang="en-US"/>
        </a:p>
      </dgm:t>
    </dgm:pt>
    <dgm:pt modelId="{C9BC0438-771C-482F-8EF8-FDE83348BC37}" type="pres">
      <dgm:prSet presAssocID="{6EE65106-0530-4050-8887-34B28A1B058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D0E0B1-5C9D-4A4C-A458-ADA597A44202}" srcId="{C3B2B253-6386-4A71-9679-6D9A9C3B28AA}" destId="{10337C6A-D1CA-4812-8E5D-31516EAFFB1C}" srcOrd="1" destOrd="0" parTransId="{C7382406-7FAF-4CF2-A05D-C56FFDDB08D4}" sibTransId="{A4B87A22-63B3-45FB-9148-596AB6936B01}"/>
    <dgm:cxn modelId="{5142CDDA-0EDB-4492-BC62-2F116FF71DBE}" type="presOf" srcId="{E1EEF051-12A2-4958-AF36-B058776A39B6}" destId="{5B40346C-ED01-4890-BAD2-8C2728FB4E3F}" srcOrd="0" destOrd="0" presId="urn:microsoft.com/office/officeart/2005/8/layout/default#1"/>
    <dgm:cxn modelId="{987BF2D9-B4D6-4404-8670-95E57D2AFC12}" srcId="{C3B2B253-6386-4A71-9679-6D9A9C3B28AA}" destId="{77B17D05-490B-41B6-94C3-359C60A74946}" srcOrd="2" destOrd="0" parTransId="{9E18C644-ACFA-44DE-BD51-81187F81E79C}" sibTransId="{ABFB802D-2A12-477C-A179-033AE7DDA135}"/>
    <dgm:cxn modelId="{CF8D3F26-1BE5-4962-B54E-186CE3571D76}" srcId="{C3B2B253-6386-4A71-9679-6D9A9C3B28AA}" destId="{6EE65106-0530-4050-8887-34B28A1B0583}" srcOrd="4" destOrd="0" parTransId="{A59E91C7-C855-47A3-8EB0-A42799B92123}" sibTransId="{8E77D835-7A50-44EC-8CD5-A262BBFAA7EF}"/>
    <dgm:cxn modelId="{FD678AF0-4A95-4604-AF73-6CA96A369515}" type="presOf" srcId="{10337C6A-D1CA-4812-8E5D-31516EAFFB1C}" destId="{A7E75D98-98BE-4E44-AEAA-D81D98639081}" srcOrd="0" destOrd="0" presId="urn:microsoft.com/office/officeart/2005/8/layout/default#1"/>
    <dgm:cxn modelId="{4476496C-7DC0-4EBA-8684-FFCBAA2D6819}" srcId="{C3B2B253-6386-4A71-9679-6D9A9C3B28AA}" destId="{32A5C624-71B5-47C4-8D4F-FD4D8C142E1C}" srcOrd="0" destOrd="0" parTransId="{14C23B5D-F547-4D57-BF04-F8DF64EB12BB}" sibTransId="{B5C33CA7-A1FC-4535-9C31-E5D1195BF8C8}"/>
    <dgm:cxn modelId="{F1C4FD9E-B478-43C7-B545-B86126550C05}" type="presOf" srcId="{32A5C624-71B5-47C4-8D4F-FD4D8C142E1C}" destId="{723F68CB-BBFF-432B-BCDB-51E550F4A8CF}" srcOrd="0" destOrd="0" presId="urn:microsoft.com/office/officeart/2005/8/layout/default#1"/>
    <dgm:cxn modelId="{7426D6EE-A8BB-426E-B0C8-70CCAAC7F4FC}" type="presOf" srcId="{77B17D05-490B-41B6-94C3-359C60A74946}" destId="{52259891-AEE7-4067-8DC5-1EF327EEA036}" srcOrd="0" destOrd="0" presId="urn:microsoft.com/office/officeart/2005/8/layout/default#1"/>
    <dgm:cxn modelId="{F088F19D-D947-420D-99A8-480C12B6FD75}" type="presOf" srcId="{6EE65106-0530-4050-8887-34B28A1B0583}" destId="{C9BC0438-771C-482F-8EF8-FDE83348BC37}" srcOrd="0" destOrd="0" presId="urn:microsoft.com/office/officeart/2005/8/layout/default#1"/>
    <dgm:cxn modelId="{146EE2DB-72C8-4D05-88DC-3FCDE708EAF1}" srcId="{C3B2B253-6386-4A71-9679-6D9A9C3B28AA}" destId="{E1EEF051-12A2-4958-AF36-B058776A39B6}" srcOrd="3" destOrd="0" parTransId="{4CE2AC5F-DBCE-459C-BE60-664BF72FA2C5}" sibTransId="{C320EBCC-9DC3-421D-96BB-AA78469AC211}"/>
    <dgm:cxn modelId="{9FE32F31-8BED-4DE4-8A50-4E40AD39AE5F}" type="presOf" srcId="{C3B2B253-6386-4A71-9679-6D9A9C3B28AA}" destId="{0AE5279E-19F4-4366-86AD-5513F5DB0361}" srcOrd="0" destOrd="0" presId="urn:microsoft.com/office/officeart/2005/8/layout/default#1"/>
    <dgm:cxn modelId="{856078A2-DC4C-426F-954B-1F5A7817C25F}" type="presParOf" srcId="{0AE5279E-19F4-4366-86AD-5513F5DB0361}" destId="{723F68CB-BBFF-432B-BCDB-51E550F4A8CF}" srcOrd="0" destOrd="0" presId="urn:microsoft.com/office/officeart/2005/8/layout/default#1"/>
    <dgm:cxn modelId="{FB45E446-8FFC-400C-AF25-DFCEAB970E5E}" type="presParOf" srcId="{0AE5279E-19F4-4366-86AD-5513F5DB0361}" destId="{5C3A47D2-3162-4B8B-B553-ADB83D9A3D11}" srcOrd="1" destOrd="0" presId="urn:microsoft.com/office/officeart/2005/8/layout/default#1"/>
    <dgm:cxn modelId="{52E65500-9A31-4823-80BC-86176161CBFD}" type="presParOf" srcId="{0AE5279E-19F4-4366-86AD-5513F5DB0361}" destId="{A7E75D98-98BE-4E44-AEAA-D81D98639081}" srcOrd="2" destOrd="0" presId="urn:microsoft.com/office/officeart/2005/8/layout/default#1"/>
    <dgm:cxn modelId="{C1E66B88-45A2-4B71-BC43-1496EF842F08}" type="presParOf" srcId="{0AE5279E-19F4-4366-86AD-5513F5DB0361}" destId="{39A010BA-3EFB-481A-9AA6-A74243FAD4B7}" srcOrd="3" destOrd="0" presId="urn:microsoft.com/office/officeart/2005/8/layout/default#1"/>
    <dgm:cxn modelId="{E211FCB9-40F8-4FEA-96CC-DA13252DE7FE}" type="presParOf" srcId="{0AE5279E-19F4-4366-86AD-5513F5DB0361}" destId="{52259891-AEE7-4067-8DC5-1EF327EEA036}" srcOrd="4" destOrd="0" presId="urn:microsoft.com/office/officeart/2005/8/layout/default#1"/>
    <dgm:cxn modelId="{CEF7F6D5-96DA-42F7-ADDF-2DA093D6EEF6}" type="presParOf" srcId="{0AE5279E-19F4-4366-86AD-5513F5DB0361}" destId="{EB78940F-8167-4341-BEEB-7AD973D8901C}" srcOrd="5" destOrd="0" presId="urn:microsoft.com/office/officeart/2005/8/layout/default#1"/>
    <dgm:cxn modelId="{91B37BF6-FD10-4941-95AE-5E8E66216220}" type="presParOf" srcId="{0AE5279E-19F4-4366-86AD-5513F5DB0361}" destId="{5B40346C-ED01-4890-BAD2-8C2728FB4E3F}" srcOrd="6" destOrd="0" presId="urn:microsoft.com/office/officeart/2005/8/layout/default#1"/>
    <dgm:cxn modelId="{ED8B44AE-79EC-461C-92F6-4473E5ED16DA}" type="presParOf" srcId="{0AE5279E-19F4-4366-86AD-5513F5DB0361}" destId="{CED95F92-F3B8-4FCE-8D41-7F6D2114D739}" srcOrd="7" destOrd="0" presId="urn:microsoft.com/office/officeart/2005/8/layout/default#1"/>
    <dgm:cxn modelId="{EA9A8E58-1A0B-43F2-84C8-85D11EC024D6}" type="presParOf" srcId="{0AE5279E-19F4-4366-86AD-5513F5DB0361}" destId="{C9BC0438-771C-482F-8EF8-FDE83348BC37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 minVer="12.0">
  <dgm:title val=""/>
  <dgm:desc val=""/>
  <dgm:catLst>
    <dgm:cat type="process" pri="1000"/>
    <dgm:cat type="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node" refType="w"/>
      <dgm:constr type="h" for="ch" forName="node" refType="w" refFor="ch" refForName="node" op="equ" fact="0.6"/>
      <dgm:constr type="w" for="ch" forName="sibTrans" refType="w" refFor="ch" refForName="node" op="equ" fact="0.1"/>
      <dgm:constr type="sp" refType="w" refFor="ch" refForName="sibTrans" op="equ"/>
      <dgm:constr type="primFontSz" for="ch" forName="node" op="equ" val="100"/>
    </dgm:constrLst>
    <dgm:forEach name="Name4" axis="ch" ptType="node">
      <dgm:layoutNode name="node">
        <dgm:varLst>
          <dgm:bulletEnabled val="1"/>
        </dgm:varLst>
        <dgm:presOf axis="desOrSelf" ptType="node"/>
        <dgm:alg type="tx"/>
        <dgm:shape xmlns:r="http://schemas.openxmlformats.org/officeDocument/2006/relationships" type="rect" r:blip="">
          <dgm:adjLst/>
        </dgm:shape>
        <dgm:constrLst/>
        <dgm:ruleLst>
          <dgm:rule type="primFontSz" val="2" fact="NaN" max="NaN"/>
        </dgm:ruleLst>
      </dgm:layoutNode>
      <dgm:forEach name="Name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constr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1" minVer="12.0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7CBDB19-DDF8-454B-B2A9-89D3C498EC1B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7B39D03-4D65-44D8-9F67-CFAB012E25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9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Second level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Third level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Fourth level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B593A47-C35F-4927-8CD6-9682078D69E3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207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0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2739EC88-7B5E-4917-BD4E-CFF22233FA88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2418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FE138-060B-4A09-A290-32377E64A3C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FAE-E4EB-45D9-AE03-3A0036BA87A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EC7DD-2210-4D98-9ADA-00E3E926961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A8597-3521-412A-BED1-722EA4F86CC2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66BC6-08CB-4826-B2C4-3F6970CA7AE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5181600"/>
            <a:ext cx="5256213" cy="1143000"/>
          </a:xfrm>
        </p:spPr>
        <p:txBody>
          <a:bodyPr/>
          <a:lstStyle/>
          <a:p>
            <a:pPr algn="ctr"/>
            <a:r>
              <a:rPr lang="en-US" altLang="x-none" dirty="0" smtClean="0"/>
              <a:t>Producing better results through better organization</a:t>
            </a:r>
            <a:endParaRPr lang="x-none" altLang="x-none"/>
          </a:p>
        </p:txBody>
      </p:sp>
      <p:sp>
        <p:nvSpPr>
          <p:cNvPr id="4" name="Rectangle 3"/>
          <p:cNvSpPr/>
          <p:nvPr/>
        </p:nvSpPr>
        <p:spPr>
          <a:xfrm>
            <a:off x="838200" y="1447800"/>
            <a:ext cx="7543800" cy="32004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Organization 101</a:t>
            </a:r>
            <a:endParaRPr lang="en-US" sz="5400" b="1" dirty="0">
              <a:ln w="18000">
                <a:solidFill>
                  <a:schemeClr val="bg2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 Up Your Space</a:t>
            </a:r>
            <a:endParaRPr lang="en-US" dirty="0"/>
          </a:p>
        </p:txBody>
      </p:sp>
      <p:sp>
        <p:nvSpPr>
          <p:cNvPr id="31" name="Rectangle 3"/>
          <p:cNvSpPr>
            <a:spLocks noGrp="1"/>
          </p:cNvSpPr>
          <p:nvPr>
            <p:ph type="body" idx="1"/>
          </p:nvPr>
        </p:nvSpPr>
        <p:spPr>
          <a:xfrm>
            <a:off x="1279525" y="1600200"/>
            <a:ext cx="5257800" cy="2438400"/>
          </a:xfrm>
        </p:spPr>
        <p:txBody>
          <a:bodyPr/>
          <a:lstStyle/>
          <a:p>
            <a:r>
              <a:rPr lang="en-US" dirty="0" smtClean="0"/>
              <a:t>Messy space = bad image</a:t>
            </a:r>
            <a:endParaRPr lang="en-US" dirty="0"/>
          </a:p>
          <a:p>
            <a:r>
              <a:rPr lang="en-US" dirty="0" smtClean="0"/>
              <a:t>A place for everything</a:t>
            </a:r>
          </a:p>
          <a:p>
            <a:r>
              <a:rPr lang="en-US" dirty="0" smtClean="0"/>
              <a:t>Handle it once!</a:t>
            </a:r>
          </a:p>
          <a:p>
            <a:r>
              <a:rPr lang="en-US" dirty="0" smtClean="0"/>
              <a:t>Daily maintenance</a:t>
            </a:r>
          </a:p>
          <a:p>
            <a:endParaRPr lang="en-US" dirty="0"/>
          </a:p>
        </p:txBody>
      </p:sp>
      <p:sp>
        <p:nvSpPr>
          <p:cNvPr id="26" name="Rectangle 4"/>
          <p:cNvSpPr txBox="1"/>
          <p:nvPr/>
        </p:nvSpPr>
        <p:spPr>
          <a:xfrm flipH="1">
            <a:off x="5029200" y="4800600"/>
            <a:ext cx="3200400" cy="978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dirty="0" smtClean="0"/>
              <a:t>I got it all together, but I forgot where I put it.</a:t>
            </a:r>
            <a:endParaRPr lang="en-US" dirty="0"/>
          </a:p>
          <a:p>
            <a:pPr marL="0" indent="0">
              <a:buNone/>
            </a:pPr>
            <a:r>
              <a:rPr lang="en-US" sz="1800" dirty="0" smtClean="0"/>
              <a:t>	       - Anonymous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Your Tools Together</a:t>
            </a:r>
            <a:endParaRPr lang="en-US" dirty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Stackable bins</a:t>
            </a:r>
            <a:endParaRPr lang="en-US" dirty="0"/>
          </a:p>
          <a:p>
            <a:r>
              <a:rPr lang="en-US" dirty="0" smtClean="0"/>
              <a:t>Paper (printer and writing)</a:t>
            </a:r>
          </a:p>
          <a:p>
            <a:r>
              <a:rPr lang="en-US" dirty="0" smtClean="0"/>
              <a:t>Sticky notes, stapler, paper clips, tape, pens</a:t>
            </a:r>
          </a:p>
          <a:p>
            <a:r>
              <a:rPr lang="en-US" dirty="0" smtClean="0"/>
              <a:t>Invoices/forms/envelopes</a:t>
            </a:r>
          </a:p>
          <a:p>
            <a:r>
              <a:rPr lang="en-US" dirty="0" smtClean="0"/>
              <a:t>File folders</a:t>
            </a:r>
          </a:p>
          <a:p>
            <a:r>
              <a:rPr lang="en-US" dirty="0" smtClean="0"/>
              <a:t>Calendar</a:t>
            </a:r>
          </a:p>
          <a:p>
            <a:r>
              <a:rPr lang="en-US" dirty="0" smtClean="0"/>
              <a:t>Wastebasket</a:t>
            </a:r>
          </a:p>
          <a:p>
            <a:r>
              <a:rPr lang="en-US" dirty="0" smtClean="0"/>
              <a:t>Tablet for travel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Wish List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tablet for travel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835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the Process</a:t>
            </a:r>
            <a:endParaRPr lang="en-US" dirty="0"/>
          </a:p>
        </p:txBody>
      </p:sp>
      <p:sp>
        <p:nvSpPr>
          <p:cNvPr id="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Learn the correct workflow</a:t>
            </a:r>
            <a:endParaRPr lang="en-US"/>
          </a:p>
          <a:p>
            <a:r>
              <a:rPr lang="en-US" dirty="0" smtClean="0"/>
              <a:t>Ask before you leap!</a:t>
            </a:r>
            <a:endParaRPr lang="en-US" dirty="0"/>
          </a:p>
        </p:txBody>
      </p:sp>
      <p:pic>
        <p:nvPicPr>
          <p:cNvPr id="4" name="Picture 3" descr="C:\Users\Sydney Higa\AppData\Local\Microsoft\Windows\Temporary Internet Files\Content.IE5\A10MUGBV\MP900443243[1]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781370"/>
            <a:ext cx="4730376" cy="314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Spend Your Time Wisely</a:t>
            </a:r>
            <a:endParaRPr lang="en-US" dirty="0"/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0821369"/>
              </p:ext>
            </p:extLst>
          </p:nvPr>
        </p:nvGraphicFramePr>
        <p:xfrm>
          <a:off x="2284413" y="1905000"/>
          <a:ext cx="5705344" cy="2103120"/>
        </p:xfrm>
        <a:graphic>
          <a:graphicData uri="http://schemas.openxmlformats.org/drawingml/2006/table">
            <a:tbl>
              <a:tblPr firstRow="1" firstCol="1">
                <a:tableStyleId>{85BE263C-DBD7-4A20-BB59-AAB30ACAA65A}</a:tableStyleId>
              </a:tblPr>
              <a:tblGrid>
                <a:gridCol w="2133071"/>
                <a:gridCol w="1803434"/>
                <a:gridCol w="1768839"/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Effect of Focused Activity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Task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 Spent per 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 Saved per Week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Paper documents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minutes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 hours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Email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minutes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hours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Calendar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minutes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hours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C:\Users\Sydney Higa\AppData\Local\Microsoft\Windows\Temporary Internet Files\Content.IE5\A10MUGBV\MC900013191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762000"/>
            <a:ext cx="1054303" cy="189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 Your </a:t>
            </a:r>
            <a:r>
              <a:rPr lang="en-US" dirty="0" err="1" smtClean="0"/>
              <a:t>EMail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1539829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Your Calendar</a:t>
            </a:r>
            <a:endParaRPr lang="en-US" dirty="0"/>
          </a:p>
        </p:txBody>
      </p:sp>
      <p:sp>
        <p:nvSpPr>
          <p:cNvPr id="19" name="Rectangle 3"/>
          <p:cNvSpPr>
            <a:spLocks noGrp="1"/>
          </p:cNvSpPr>
          <p:nvPr>
            <p:ph type="body" idx="1"/>
          </p:nvPr>
        </p:nvSpPr>
        <p:spPr>
          <a:xfrm>
            <a:off x="1279525" y="1600200"/>
            <a:ext cx="5257800" cy="2895600"/>
          </a:xfrm>
        </p:spPr>
        <p:txBody>
          <a:bodyPr/>
          <a:lstStyle/>
          <a:p>
            <a:r>
              <a:rPr lang="en-US" dirty="0" smtClean="0"/>
              <a:t>Track it all</a:t>
            </a:r>
            <a:endParaRPr lang="en-US" dirty="0"/>
          </a:p>
          <a:p>
            <a:pPr lvl="1"/>
            <a:r>
              <a:rPr lang="en-US" dirty="0" smtClean="0"/>
              <a:t>Action items</a:t>
            </a:r>
          </a:p>
          <a:p>
            <a:pPr lvl="1"/>
            <a:r>
              <a:rPr lang="en-US" dirty="0" smtClean="0"/>
              <a:t>Follow-up items</a:t>
            </a:r>
          </a:p>
          <a:p>
            <a:pPr lvl="1"/>
            <a:r>
              <a:rPr lang="en-US" dirty="0" smtClean="0"/>
              <a:t>Plan the time</a:t>
            </a:r>
          </a:p>
          <a:p>
            <a:r>
              <a:rPr lang="en-US" dirty="0" smtClean="0"/>
              <a:t>Personal and work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 It Close</a:t>
            </a:r>
            <a:endParaRPr lang="en-US" dirty="0"/>
          </a:p>
        </p:txBody>
      </p:sp>
      <p:graphicFrame>
        <p:nvGraphicFramePr>
          <p:cNvPr id="6" name="Diagram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8118891"/>
              </p:ext>
            </p:extLst>
          </p:nvPr>
        </p:nvGraphicFramePr>
        <p:xfrm>
          <a:off x="457200" y="1905000"/>
          <a:ext cx="82296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zationB" id="{940916D4-406A-47EA-B1F7-54E25C8FB669}" vid="{84B14A48-EA40-4B5C-8334-0E395E9B2912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0D0D326B-8135-4FC3-9946-2DB18734A3A6}"/>
</file>

<file path=customXml/itemProps2.xml><?xml version="1.0" encoding="utf-8"?>
<ds:datastoreItem xmlns:ds="http://schemas.openxmlformats.org/officeDocument/2006/customXml" ds:itemID="{C759B2CB-A608-48C0-AFAF-93BE26DE4F51}"/>
</file>

<file path=customXml/itemProps3.xml><?xml version="1.0" encoding="utf-8"?>
<ds:datastoreItem xmlns:ds="http://schemas.openxmlformats.org/officeDocument/2006/customXml" ds:itemID="{3A9F5A48-AA16-4CD3-BCA4-6DB508944CA4}"/>
</file>

<file path=docProps/app.xml><?xml version="1.0" encoding="utf-8"?>
<Properties xmlns="http://schemas.openxmlformats.org/officeDocument/2006/extended-properties" xmlns:vt="http://schemas.openxmlformats.org/officeDocument/2006/docPropsVTypes">
  <Template>OrganizationB</Template>
  <TotalTime>1</TotalTime>
  <Words>159</Words>
  <Application>Microsoft Office PowerPoint</Application>
  <PresentationFormat>On-screen Show (4:3)</PresentationFormat>
  <Paragraphs>53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Franklin Gothic Book</vt:lpstr>
      <vt:lpstr>Franklin Gothic Medium</vt:lpstr>
      <vt:lpstr>Tunga</vt:lpstr>
      <vt:lpstr>Wingdings</vt:lpstr>
      <vt:lpstr>Angles</vt:lpstr>
      <vt:lpstr>PowerPoint Presentation</vt:lpstr>
      <vt:lpstr>Clean Up Your Space</vt:lpstr>
      <vt:lpstr>Get Your Tools Together</vt:lpstr>
      <vt:lpstr>Tools Wish List</vt:lpstr>
      <vt:lpstr>Know the Process</vt:lpstr>
      <vt:lpstr>Spend Your Time Wisely</vt:lpstr>
      <vt:lpstr>Manage Your EMail</vt:lpstr>
      <vt:lpstr>Use Your Calendar</vt:lpstr>
      <vt:lpstr>Keep It Close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2012-11-21T23:52:17Z</dcterms:created>
  <dcterms:modified xsi:type="dcterms:W3CDTF">2012-11-22T00:54:02Z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TC011594421033</vt:lpwstr>
  </property>
  <property fmtid="{D5CDD505-2E9C-101B-9397-08002B2CF9AE}" pid="3" name="ContentTypeId">
    <vt:lpwstr>0x010100ED178F658795BA48AB8825B4BEF45220</vt:lpwstr>
  </property>
</Properties>
</file>