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6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84590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 smtClean="0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Review of changes</a:t>
            </a:r>
          </a:p>
          <a:p>
            <a:r>
              <a:rPr lang="en-US" altLang="x-none" dirty="0" smtClean="0"/>
              <a:t>Introduction of new managers</a:t>
            </a:r>
            <a:endParaRPr lang="en-US" dirty="0"/>
          </a:p>
          <a:p>
            <a:r>
              <a:rPr lang="en-US" altLang="x-none" dirty="0" smtClean="0"/>
              <a:t>Changes still to come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R&amp;D</a:t>
            </a:r>
            <a:endParaRPr lang="en-US"/>
          </a:p>
          <a:p>
            <a:r>
              <a:rPr lang="en-US" altLang="x-none"/>
              <a:t>Sales and marketing</a:t>
            </a:r>
          </a:p>
          <a:p>
            <a:r>
              <a:rPr lang="en-US" altLang="x-none"/>
              <a:t>General and administration</a:t>
            </a:r>
          </a:p>
          <a:p>
            <a:r>
              <a:rPr lang="en-US" altLang="x-none"/>
              <a:t>Areas of improvement</a:t>
            </a:r>
          </a:p>
          <a:p>
            <a:r>
              <a:rPr lang="en-US" altLang="x-none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nualMeetingA" id="{3AE71F28-30EF-489C-86C9-BA76AC363BEE}" vid="{6B012F19-58B7-4869-AD2C-CA30F72227E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5CD55B-4DA4-44B3-B12E-0BF33E24EA5B}"/>
</file>

<file path=customXml/itemProps2.xml><?xml version="1.0" encoding="utf-8"?>
<ds:datastoreItem xmlns:ds="http://schemas.openxmlformats.org/officeDocument/2006/customXml" ds:itemID="{DCC270E2-BAC0-484F-B35C-6E95BBDAEACC}"/>
</file>

<file path=customXml/itemProps3.xml><?xml version="1.0" encoding="utf-8"?>
<ds:datastoreItem xmlns:ds="http://schemas.openxmlformats.org/officeDocument/2006/customXml" ds:itemID="{52B18626-CB24-4C6B-8087-D9373594132A}"/>
</file>

<file path=docProps/app.xml><?xml version="1.0" encoding="utf-8"?>
<Properties xmlns="http://schemas.openxmlformats.org/officeDocument/2006/extended-properties" xmlns:vt="http://schemas.openxmlformats.org/officeDocument/2006/docPropsVTypes">
  <Template>AnnualMeeting</Template>
  <TotalTime>0</TotalTime>
  <Words>153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Georgia</vt:lpstr>
      <vt:lpstr>Times New Roman</vt:lpstr>
      <vt:lpstr>Trebuchet MS</vt:lpstr>
      <vt:lpstr>Wingdings 2</vt:lpstr>
      <vt:lpstr>Urban</vt:lpstr>
      <vt:lpstr>Annual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Joyce Cox</cp:lastModifiedBy>
  <cp:revision>1</cp:revision>
  <cp:lastPrinted>1601-01-01T00:00:00Z</cp:lastPrinted>
  <dcterms:created xsi:type="dcterms:W3CDTF">2012-12-01T20:02:47Z</dcterms:created>
  <dcterms:modified xsi:type="dcterms:W3CDTF">2012-12-01T20:03:19Z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