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56" r:id="rId5"/>
    <p:sldId id="258" r:id="rId6"/>
    <p:sldId id="261" r:id="rId7"/>
    <p:sldId id="259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84" autoAdjust="0"/>
  </p:normalViewPr>
  <p:slideViewPr>
    <p:cSldViewPr>
      <p:cViewPr varScale="1">
        <p:scale>
          <a:sx n="78" d="100"/>
          <a:sy n="78" d="100"/>
        </p:scale>
        <p:origin x="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3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0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7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8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7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4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0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1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7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7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Community Service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Responsibilities</a:t>
            </a:r>
          </a:p>
          <a:p>
            <a:pPr lvl="1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Contact people recommended as department reps</a:t>
            </a:r>
          </a:p>
          <a:p>
            <a:pPr lvl="1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Pursue</a:t>
            </a:r>
            <a:r>
              <a:rPr lang="en-US" b="1" i="0" u="none" strike="noStrike" dirty="0" smtClean="0">
                <a:solidFill>
                  <a:srgbClr val="0F6FC6"/>
                </a:solidFill>
                <a:latin typeface="Times New Roman"/>
              </a:rPr>
              <a:t> 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Questions for Team Leaders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time do you want/have available to spend?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time do you want your team to spend?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Do you have a project you have always wanted to do?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Is there a project you are already doing (or already plan to do) that we can help with?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Questions for Department Reps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kinds of things are your employees interested in?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is the skill level of your employees?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is the commitment level of your employees?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type of project do you see as being successful for these employees (collection, activity, fundraising; see Resource notebook)?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project begin and end?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project be introduced to the employees?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input will the employees have in the choice of the project?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tasks will be involved in carrying out the project?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Introduce the project to the employees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Writing about experiences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Listing ideas about populations in need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Reading articles or </a:t>
            </a:r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inspirational </a:t>
            </a:r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stories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Outline the parameters of the project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Timeline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department time is involved?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Lead discussion with employees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kind of project do we want to do?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need do we want to address?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are the goals of this project?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do we need to do to meet those goals?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Who will perform these tasks?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materials will we need?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tasks be performed?</a:t>
            </a:r>
          </a:p>
          <a:p>
            <a:pPr marR="0" lvl="1" rtl="0"/>
            <a:r>
              <a:rPr lang="en-US" b="1" dirty="0" smtClean="0">
                <a:solidFill>
                  <a:srgbClr val="0F6FC6"/>
                </a:solidFill>
                <a:latin typeface="Times New Roman"/>
              </a:rPr>
              <a:t>How do we stay on schedule?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Consult with team leader about the best way to communicate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Team leader may bring up at next team leaders’ meeting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F" id="{16F8ADED-066D-418E-9BD1-7C920D7A45DE}" vid="{1E489A5B-8DBD-40D5-8BF1-503473AEE97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FCFB0DB1-1D9E-44E4-9575-7B2941DFD5EF}"/>
</file>

<file path=customXml/itemProps2.xml><?xml version="1.0" encoding="utf-8"?>
<ds:datastoreItem xmlns:ds="http://schemas.openxmlformats.org/officeDocument/2006/customXml" ds:itemID="{1F850BCD-4F89-444C-8D15-4A9E3B1A1EC0}"/>
</file>

<file path=customXml/itemProps3.xml><?xml version="1.0" encoding="utf-8"?>
<ds:datastoreItem xmlns:ds="http://schemas.openxmlformats.org/officeDocument/2006/customXml" ds:itemID="{1B1D1D9E-C005-4118-BBBF-458928CF144B}"/>
</file>

<file path=docProps/app.xml><?xml version="1.0" encoding="utf-8"?>
<Properties xmlns="http://schemas.openxmlformats.org/officeDocument/2006/extended-properties" xmlns:vt="http://schemas.openxmlformats.org/officeDocument/2006/docPropsVTypes">
  <Template>CommunityServiceA</Template>
  <TotalTime>0</TotalTime>
  <Words>379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Community Service</vt:lpstr>
      <vt:lpstr>Process</vt:lpstr>
      <vt:lpstr>Set up team</vt:lpstr>
      <vt:lpstr>Gather information</vt:lpstr>
      <vt:lpstr>Gather information (continued)</vt:lpstr>
      <vt:lpstr>Plan project</vt:lpstr>
      <vt:lpstr>Meet with department</vt:lpstr>
      <vt:lpstr>Meet with department (continued)</vt:lpstr>
      <vt:lpstr>Present to other departments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2012-11-09T23:31:26Z</dcterms:created>
  <dcterms:modified xsi:type="dcterms:W3CDTF">2012-11-09T23:32:17Z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