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78" d="100"/>
          <a:sy n="78" d="100"/>
        </p:scale>
        <p:origin x="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dirty="0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Set up teem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Gather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infermation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Plan project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Meat with department</a:t>
            </a:r>
          </a:p>
          <a:p>
            <a:pPr marR="0" lvl="0" rtl="0"/>
            <a:r>
              <a:rPr lang="en-US" b="1" dirty="0" smtClean="0">
                <a:solidFill>
                  <a:srgbClr val="0F6FC6"/>
                </a:solidFill>
                <a:latin typeface="Times New Roman"/>
              </a:rPr>
              <a:t>Present to other departments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dirty="0" smtClean="0">
                <a:solidFill>
                  <a:srgbClr val="0F6FC6"/>
                </a:solidFill>
                <a:latin typeface="Times New Roman"/>
              </a:rPr>
              <a:t>Responsibilities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lvl="1"/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Persue</a:t>
            </a:r>
            <a:r>
              <a:rPr lang="en-US" b="1" i="0" u="none" strike="noStrike" dirty="0" smtClean="0">
                <a:solidFill>
                  <a:srgbClr val="0F6FC6"/>
                </a:solidFill>
                <a:latin typeface="Times New Roman"/>
              </a:rPr>
              <a:t> 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leads until all positions are filled</a:t>
            </a:r>
          </a:p>
          <a:p>
            <a:pPr lvl="1"/>
            <a:r>
              <a:rPr lang="en-US" b="1" dirty="0" smtClean="0">
                <a:solidFill>
                  <a:srgbClr val="0F6FC6"/>
                </a:solidFill>
                <a:latin typeface="Times New Roman"/>
              </a:rPr>
              <a:t>Get </a:t>
            </a:r>
            <a:r>
              <a:rPr lang="en-US" b="1" dirty="0" err="1" smtClean="0">
                <a:solidFill>
                  <a:srgbClr val="0F6FC6"/>
                </a:solidFill>
                <a:latin typeface="Times New Roman"/>
              </a:rPr>
              <a:t>CSCom</a:t>
            </a:r>
            <a:r>
              <a:rPr lang="en-US" b="1" dirty="0" smtClean="0">
                <a:solidFill>
                  <a:srgbClr val="0F6FC6"/>
                </a:solidFill>
                <a:latin typeface="Times New Roman"/>
              </a:rPr>
              <a:t> buyoff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the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kinds of things are your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employes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 interested in?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type of project do you see as being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succesful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inspirational stories (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Médecins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 Sans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Frontières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)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G" id="{A293AD7F-EA6E-4495-9F2C-1E75C91168F9}" vid="{69EFF9AB-7899-4A78-A2D2-02020C69DE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FF9824-FCCF-4FED-87D9-092FE3AC7EF4}"/>
</file>

<file path=customXml/itemProps2.xml><?xml version="1.0" encoding="utf-8"?>
<ds:datastoreItem xmlns:ds="http://schemas.openxmlformats.org/officeDocument/2006/customXml" ds:itemID="{44C85EE3-1040-4695-982F-1F65AFC8B952}"/>
</file>

<file path=customXml/itemProps3.xml><?xml version="1.0" encoding="utf-8"?>
<ds:datastoreItem xmlns:ds="http://schemas.openxmlformats.org/officeDocument/2006/customXml" ds:itemID="{7E9174B1-883B-4F44-AC2D-E616046306C3}"/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CommunityServiceB</Template>
  <TotalTime>0</TotalTime>
  <Words>400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Planning, Selling, and Executing 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2012-11-09T23:32:25Z</dcterms:created>
  <dcterms:modified xsi:type="dcterms:W3CDTF">2012-11-09T23:33:04Z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