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99" autoAdjust="0"/>
    <p:restoredTop sz="94660"/>
  </p:normalViewPr>
  <p:slideViewPr>
    <p:cSldViewPr snapToGrid="0">
      <p:cViewPr>
        <p:scale>
          <a:sx n="70" d="100"/>
          <a:sy n="70" d="100"/>
        </p:scale>
        <p:origin x="31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A50C790-F68E-4D5F-9DB7-A5E9537854CD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6654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02EA-5F9A-419E-B537-5A2773387115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3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636334D-A6C9-4E46-AB07-BA23AE160C40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5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Buying Trips</a:t>
            </a:r>
            <a:endParaRPr lang="en-US" dirty="0"/>
          </a:p>
        </p:txBody>
      </p:sp>
      <p:sp>
        <p:nvSpPr>
          <p:cNvPr id="16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Wide World Importers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2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  <a:p>
            <a:r>
              <a:rPr lang="en-US" dirty="0" smtClean="0"/>
              <a:t>Traveling internationally</a:t>
            </a:r>
          </a:p>
          <a:p>
            <a:r>
              <a:rPr lang="en-US" dirty="0" smtClean="0"/>
              <a:t>Meeting the client</a:t>
            </a:r>
          </a:p>
          <a:p>
            <a:r>
              <a:rPr lang="en-US" dirty="0" smtClean="0"/>
              <a:t>Choosing the merchandise</a:t>
            </a:r>
          </a:p>
          <a:p>
            <a:r>
              <a:rPr lang="en-US" dirty="0" smtClean="0"/>
              <a:t>Closing the deal</a:t>
            </a:r>
          </a:p>
          <a:p>
            <a:r>
              <a:rPr lang="en-US" dirty="0" smtClean="0"/>
              <a:t>Following up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the Trip</a:t>
            </a:r>
            <a:endParaRPr lang="en-US" dirty="0"/>
          </a:p>
        </p:txBody>
      </p:sp>
      <p:sp>
        <p:nvSpPr>
          <p:cNvPr id="2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 your needs</a:t>
            </a:r>
            <a:endParaRPr lang="en-US" dirty="0"/>
          </a:p>
          <a:p>
            <a:pPr lvl="1"/>
            <a:r>
              <a:rPr lang="en-US" dirty="0" smtClean="0"/>
              <a:t>Know your customers</a:t>
            </a:r>
          </a:p>
          <a:p>
            <a:pPr lvl="1"/>
            <a:r>
              <a:rPr lang="en-US" dirty="0" smtClean="0"/>
              <a:t>Know the current trends</a:t>
            </a:r>
          </a:p>
          <a:p>
            <a:r>
              <a:rPr lang="en-US" dirty="0" smtClean="0"/>
              <a:t>Set up your meetings</a:t>
            </a:r>
          </a:p>
          <a:p>
            <a:r>
              <a:rPr lang="en-US" dirty="0" smtClean="0"/>
              <a:t>Plan the itinerary</a:t>
            </a:r>
          </a:p>
          <a:p>
            <a:r>
              <a:rPr lang="en-US" dirty="0" smtClean="0"/>
              <a:t>Read the Buyer manual</a:t>
            </a:r>
          </a:p>
          <a:p>
            <a:r>
              <a:rPr lang="en-US" dirty="0" smtClean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Internationally</a:t>
            </a:r>
            <a:endParaRPr lang="en-US" dirty="0"/>
          </a:p>
        </p:txBody>
      </p:sp>
      <p:sp>
        <p:nvSpPr>
          <p:cNvPr id="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Know the culture</a:t>
            </a:r>
            <a:endParaRPr lang="en-US" dirty="0"/>
          </a:p>
          <a:p>
            <a:r>
              <a:rPr lang="en-US" dirty="0" smtClean="0"/>
              <a:t>Read the latest advisories</a:t>
            </a:r>
          </a:p>
          <a:p>
            <a:r>
              <a:rPr lang="en-US" dirty="0" smtClean="0"/>
              <a:t>Check your passport</a:t>
            </a:r>
          </a:p>
          <a:p>
            <a:r>
              <a:rPr lang="en-US" dirty="0" smtClean="0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Client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proper introductions</a:t>
            </a:r>
            <a:endParaRPr lang="en-US"/>
          </a:p>
          <a:p>
            <a:r>
              <a:rPr lang="en-US" dirty="0" smtClean="0"/>
              <a:t>Dress appropriately</a:t>
            </a:r>
          </a:p>
          <a:p>
            <a:r>
              <a:rPr lang="en-US" dirty="0" smtClean="0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Merchandise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it available?</a:t>
            </a:r>
            <a:endParaRPr lang="en-US"/>
          </a:p>
          <a:p>
            <a:r>
              <a:rPr lang="en-US" dirty="0" smtClean="0"/>
              <a:t>Is it good quality?</a:t>
            </a:r>
          </a:p>
          <a:p>
            <a:r>
              <a:rPr lang="en-US" dirty="0" smtClean="0"/>
              <a:t>What’s the production time?</a:t>
            </a:r>
          </a:p>
          <a:p>
            <a:r>
              <a:rPr lang="en-US" dirty="0" smtClean="0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Deal</a:t>
            </a:r>
            <a:endParaRPr lang="en-US" dirty="0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Negotiate terms</a:t>
            </a:r>
            <a:endParaRPr lang="en-US"/>
          </a:p>
          <a:p>
            <a:r>
              <a:rPr lang="en-US" dirty="0" smtClean="0"/>
              <a:t>Mutually commit to a schedule</a:t>
            </a:r>
          </a:p>
          <a:p>
            <a:r>
              <a:rPr lang="en-US" dirty="0" smtClean="0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Submit the paperwork</a:t>
            </a:r>
            <a:endParaRPr lang="en-US"/>
          </a:p>
          <a:p>
            <a:r>
              <a:rPr lang="en-US" dirty="0" smtClean="0"/>
              <a:t>Keep in touch with the clients</a:t>
            </a:r>
          </a:p>
          <a:p>
            <a:r>
              <a:rPr lang="en-US" dirty="0" smtClean="0"/>
              <a:t>Track the order</a:t>
            </a:r>
          </a:p>
          <a:p>
            <a:pPr lvl="1"/>
            <a:r>
              <a:rPr lang="en-US" dirty="0" smtClean="0"/>
              <a:t>Did it arrive on time?</a:t>
            </a:r>
          </a:p>
          <a:p>
            <a:pPr lvl="1"/>
            <a:r>
              <a:rPr lang="en-US" dirty="0" smtClean="0"/>
              <a:t>Did it arrive undamaged?</a:t>
            </a:r>
          </a:p>
          <a:p>
            <a:pPr lvl="1"/>
            <a:r>
              <a:rPr lang="en-US" dirty="0" smtClean="0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sp">
  <a:themeElements>
    <a:clrScheme name="Whisp 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795D9E4-DAAF-4017-BC8D-720CDAF4A330}"/>
</file>

<file path=customXml/itemProps2.xml><?xml version="1.0" encoding="utf-8"?>
<ds:datastoreItem xmlns:ds="http://schemas.openxmlformats.org/officeDocument/2006/customXml" ds:itemID="{31B494E0-95F0-4EB5-B712-07461268BF44}"/>
</file>

<file path=customXml/itemProps3.xml><?xml version="1.0" encoding="utf-8"?>
<ds:datastoreItem xmlns:ds="http://schemas.openxmlformats.org/officeDocument/2006/customXml" ds:itemID="{B1971BD8-ECA4-4CB2-91F0-63D82899209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146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Century Gothic</vt:lpstr>
      <vt:lpstr>Trebuchet MS</vt:lpstr>
      <vt:lpstr>Wingdings 3</vt:lpstr>
      <vt:lpstr>Whisp</vt:lpstr>
      <vt:lpstr>Buying Trips</vt:lpstr>
      <vt:lpstr>Overview</vt:lpstr>
      <vt:lpstr>Preparing for the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2012-11-01T20:57:11Z</dcterms:created>
  <dcterms:modified xsi:type="dcterms:W3CDTF">2012-11-01T21:23:05Z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