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3" r:id="rId7"/>
    <p:sldId id="261" r:id="rId8"/>
    <p:sldId id="260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17EE22-2E30-44BD-A9BB-A8D364F6076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80FDD2-2990-4993-887D-18E5008C33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525A35D-AD7D-4B3D-9E69-B2416C04569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81176BF-10C6-4B6F-A49C-2201062D2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E20A2-B414-472B-BA47-6AD473D767B9}" type="slidenum">
              <a:rPr lang="en-US" altLang="x-none" smtClean="0">
                <a:solidFill>
                  <a:srgbClr val="CCECFF">
                    <a:alpha val="100000"/>
                  </a:srgbClr>
                </a:solidFill>
              </a:rPr>
              <a:pPr/>
              <a:t>‹#›</a:t>
            </a:fld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F654B-7BCA-4CE6-8766-4442FE817BC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E8D018-0D03-4FB4-9398-0E15E9FE62E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9C5CD-83AD-451D-9B76-38FA834F71CC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447800" y="1600200"/>
            <a:ext cx="7406640" cy="993882"/>
          </a:xfrm>
        </p:spPr>
        <p:txBody>
          <a:bodyPr>
            <a:normAutofit fontScale="9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>
                  <a:alpha val="100000"/>
                </a:srgbClr>
              </a:buClr>
              <a:buNone/>
              <a:tabLst/>
            </a:pPr>
            <a:r>
              <a:rPr lang="en-US" sz="6000" dirty="0" smtClean="0"/>
              <a:t>Harmony in Your Home</a:t>
            </a:r>
            <a:endParaRPr lang="en-US" sz="60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Wide World Importers</a:t>
            </a:r>
            <a:endParaRPr lang="en-US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Let energy flow</a:t>
            </a:r>
            <a:endParaRPr lang="en-US" dirty="0"/>
          </a:p>
          <a:p>
            <a:r>
              <a:rPr lang="en-US" dirty="0" smtClean="0"/>
              <a:t>Enhance life areas</a:t>
            </a:r>
          </a:p>
          <a:p>
            <a:r>
              <a:rPr lang="en-US" dirty="0" smtClean="0"/>
              <a:t>Set goals</a:t>
            </a:r>
          </a:p>
          <a:p>
            <a:r>
              <a:rPr lang="en-US" dirty="0" smtClean="0"/>
              <a:t>Create balance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Positive, happy energy</a:t>
            </a:r>
            <a:endParaRPr lang="en-US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oves freely</a:t>
            </a:r>
          </a:p>
          <a:p>
            <a:r>
              <a:rPr lang="en-US" dirty="0" smtClean="0"/>
              <a:t>Negative, depressing energy</a:t>
            </a:r>
          </a:p>
          <a:p>
            <a:pPr lvl="1"/>
            <a:r>
              <a:rPr lang="en-US" dirty="0" smtClean="0"/>
              <a:t>Stagnates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143000" y="1600200"/>
            <a:ext cx="3810000" cy="4114800"/>
          </a:xfrm>
        </p:spPr>
        <p:txBody>
          <a:bodyPr/>
          <a:lstStyle/>
          <a:p>
            <a:r>
              <a:rPr lang="en-US" dirty="0"/>
              <a:t>Health</a:t>
            </a:r>
          </a:p>
          <a:p>
            <a:r>
              <a:rPr lang="en-US" dirty="0" smtClean="0"/>
              <a:t>Creativity</a:t>
            </a:r>
            <a:endParaRPr lang="en-US" dirty="0"/>
          </a:p>
          <a:p>
            <a:r>
              <a:rPr lang="en-US" dirty="0" smtClean="0"/>
              <a:t>Relationships</a:t>
            </a:r>
          </a:p>
          <a:p>
            <a:r>
              <a:rPr lang="en-US" dirty="0" smtClean="0"/>
              <a:t>Community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Knowledge</a:t>
            </a:r>
            <a:endParaRPr lang="en-US" dirty="0"/>
          </a:p>
          <a:p>
            <a:r>
              <a:rPr lang="en-US" dirty="0" smtClean="0"/>
              <a:t>Career</a:t>
            </a:r>
            <a:endParaRPr lang="en-US" dirty="0"/>
          </a:p>
          <a:p>
            <a:r>
              <a:rPr lang="en-US" dirty="0"/>
              <a:t>Fame</a:t>
            </a:r>
          </a:p>
          <a:p>
            <a:r>
              <a:rPr lang="en-US" dirty="0" smtClean="0"/>
              <a:t>Fortune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Understand your issues</a:t>
            </a:r>
            <a:endParaRPr lang="en-US" dirty="0"/>
          </a:p>
          <a:p>
            <a:r>
              <a:rPr lang="en-US" dirty="0" smtClean="0"/>
              <a:t>Clarify your intentions</a:t>
            </a:r>
          </a:p>
          <a:p>
            <a:r>
              <a:rPr lang="en-US" dirty="0" smtClean="0"/>
              <a:t>Watch them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  <a:p>
            <a:pPr lvl="1"/>
            <a:r>
              <a:rPr lang="en-US" dirty="0" smtClean="0"/>
              <a:t>Wind chimes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Music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054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Sight</a:t>
            </a:r>
          </a:p>
          <a:p>
            <a:pPr lvl="1"/>
            <a:r>
              <a:rPr lang="en-US" dirty="0" smtClean="0"/>
              <a:t>Mirrors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Precious things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Users\Sydney Higa\AppData\Local\Microsoft\Windows\Temporary Internet Files\Content.IE5\UFY5RWAX\MC900431512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0489" y="29338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rmony_start [Read-Only]" id="{3002867C-5848-4459-80DC-5875DFD4C5BE}" vid="{FA4D6BE5-9B56-4954-9C2D-91F4389FA2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983717E1-7FFF-4170-AC4C-AA1C28E5F12F}"/>
</file>

<file path=customXml/itemProps2.xml><?xml version="1.0" encoding="utf-8"?>
<ds:datastoreItem xmlns:ds="http://schemas.openxmlformats.org/officeDocument/2006/customXml" ds:itemID="{8A5AC884-8A8B-49C3-A239-7772EF956ECA}"/>
</file>

<file path=customXml/itemProps3.xml><?xml version="1.0" encoding="utf-8"?>
<ds:datastoreItem xmlns:ds="http://schemas.openxmlformats.org/officeDocument/2006/customXml" ds:itemID="{0BC28003-CFB6-46A3-B50C-1A5C0C93B772}"/>
</file>

<file path=docProps/app.xml><?xml version="1.0" encoding="utf-8"?>
<Properties xmlns="http://schemas.openxmlformats.org/officeDocument/2006/extended-properties" xmlns:vt="http://schemas.openxmlformats.org/officeDocument/2006/docPropsVTypes">
  <Template>Harmony</Template>
  <TotalTime>0</TotalTime>
  <Words>62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Verdana</vt:lpstr>
      <vt:lpstr>Wingdings 2</vt:lpstr>
      <vt:lpstr>Solstice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Joyce</dc:creator>
  <cp:lastModifiedBy>Joyce</cp:lastModifiedBy>
  <cp:revision>1</cp:revision>
  <cp:lastPrinted>1601-01-01T00:00:00Z</cp:lastPrinted>
  <dcterms:created xsi:type="dcterms:W3CDTF">2012-11-10T23:16:06Z</dcterms:created>
  <dcterms:modified xsi:type="dcterms:W3CDTF">2012-11-10T23:16:40Z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TC010690981033</vt:lpwstr>
  </property>
  <property fmtid="{D5CDD505-2E9C-101B-9397-08002B2CF9AE}" pid="3" name="ContentTypeId">
    <vt:lpwstr>0x010100ED178F658795BA48AB8825B4BEF45220</vt:lpwstr>
  </property>
</Properties>
</file>