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59" r:id="rId5"/>
    <p:sldId id="260" r:id="rId6"/>
    <p:sldId id="268" r:id="rId7"/>
    <p:sldId id="270" r:id="rId8"/>
    <p:sldId id="261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Typical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Desirable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70830568"/>
        <c:axId val="138728176"/>
        <c:axId val="0"/>
      </c:bar3DChart>
      <c:catAx>
        <c:axId val="170830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Action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38728176"/>
        <c:crosses val="autoZero"/>
        <c:auto val="1"/>
        <c:lblAlgn val="ctr"/>
        <c:lblOffset val="100"/>
        <c:noMultiLvlLbl val="0"/>
      </c:catAx>
      <c:valAx>
        <c:axId val="13872817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08305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david@consolidatedmessenger.com?subject=Organization%20presentation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US" dirty="0" smtClean="0"/>
            <a:t>Key Responsibilities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10337C6A-D1CA-4812-8E5D-31516EAFFB1C}">
      <dgm:prSet phldrT="[Text]"/>
      <dgm:spPr/>
      <dgm:t>
        <a:bodyPr/>
        <a:lstStyle/>
        <a:p>
          <a:r>
            <a:rPr lang="en-US" dirty="0" smtClean="0"/>
            <a:t>Weekly Review</a:t>
          </a:r>
          <a:endParaRPr lang="en-US" dirty="0"/>
        </a:p>
      </dgm:t>
    </dgm:pt>
    <dgm:pt modelId="{C7382406-7FAF-4CF2-A05D-C56FFDDB08D4}" type="parTrans" cxnId="{FCD0E0B1-5C9D-4A4C-A458-ADA597A44202}">
      <dgm:prSet/>
      <dgm:spPr/>
      <dgm:t>
        <a:bodyPr/>
        <a:lstStyle/>
        <a:p>
          <a:endParaRPr lang="en-US"/>
        </a:p>
      </dgm:t>
    </dgm:pt>
    <dgm:pt modelId="{A4B87A22-63B3-45FB-9148-596AB6936B01}" type="sibTrans" cxnId="{FCD0E0B1-5C9D-4A4C-A458-ADA597A44202}">
      <dgm:prSet/>
      <dgm:spPr/>
      <dgm:t>
        <a:bodyPr/>
        <a:lstStyle/>
        <a:p>
          <a:endParaRPr lang="en-US"/>
        </a:p>
      </dgm:t>
    </dgm:pt>
    <dgm:pt modelId="{77B17D05-490B-41B6-94C3-359C60A74946}">
      <dgm:prSet phldrT="[Text]"/>
      <dgm:spPr/>
      <dgm:t>
        <a:bodyPr/>
        <a:lstStyle/>
        <a:p>
          <a:r>
            <a:rPr lang="en-US" dirty="0" smtClean="0"/>
            <a:t>Organization Chart</a:t>
          </a:r>
          <a:endParaRPr lang="en-US" dirty="0"/>
        </a:p>
      </dgm:t>
    </dgm:pt>
    <dgm:pt modelId="{9E18C644-ACFA-44DE-BD51-81187F81E79C}" type="parTrans" cxnId="{987BF2D9-B4D6-4404-8670-95E57D2AFC12}">
      <dgm:prSet/>
      <dgm:spPr/>
      <dgm:t>
        <a:bodyPr/>
        <a:lstStyle/>
        <a:p>
          <a:endParaRPr lang="en-US"/>
        </a:p>
      </dgm:t>
    </dgm:pt>
    <dgm:pt modelId="{ABFB802D-2A12-477C-A179-033AE7DDA135}" type="sibTrans" cxnId="{987BF2D9-B4D6-4404-8670-95E57D2AFC12}">
      <dgm:prSet/>
      <dgm:spPr/>
      <dgm:t>
        <a:bodyPr/>
        <a:lstStyle/>
        <a:p>
          <a:endParaRPr lang="en-US"/>
        </a:p>
      </dgm:t>
    </dgm:pt>
    <dgm:pt modelId="{E1EEF051-12A2-4958-AF36-B058776A39B6}">
      <dgm:prSet phldrT="[Text]"/>
      <dgm:spPr/>
      <dgm:t>
        <a:bodyPr/>
        <a:lstStyle/>
        <a:p>
          <a:r>
            <a:rPr lang="en-US" dirty="0" smtClean="0"/>
            <a:t>How-To Lists</a:t>
          </a:r>
          <a:endParaRPr lang="en-US" dirty="0"/>
        </a:p>
      </dgm:t>
    </dgm:pt>
    <dgm:pt modelId="{4CE2AC5F-DBCE-459C-BE60-664BF72FA2C5}" type="parTrans" cxnId="{146EE2DB-72C8-4D05-88DC-3FCDE708EAF1}">
      <dgm:prSet/>
      <dgm:spPr/>
      <dgm:t>
        <a:bodyPr/>
        <a:lstStyle/>
        <a:p>
          <a:endParaRPr lang="en-US"/>
        </a:p>
      </dgm:t>
    </dgm:pt>
    <dgm:pt modelId="{C320EBCC-9DC3-421D-96BB-AA78469AC211}" type="sibTrans" cxnId="{146EE2DB-72C8-4D05-88DC-3FCDE708EAF1}">
      <dgm:prSet/>
      <dgm:spPr/>
      <dgm:t>
        <a:bodyPr/>
        <a:lstStyle/>
        <a:p>
          <a:endParaRPr lang="en-US"/>
        </a:p>
      </dgm:t>
    </dgm:pt>
    <dgm:pt modelId="{6EE65106-0530-4050-8887-34B28A1B0583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1"/>
            </a:rPr>
            <a:t>Contact Info</a:t>
          </a:r>
          <a:endParaRPr lang="en-US" dirty="0"/>
        </a:p>
      </dgm:t>
    </dgm:pt>
    <dgm:pt modelId="{A59E91C7-C855-47A3-8EB0-A42799B92123}" type="parTrans" cxnId="{CF8D3F26-1BE5-4962-B54E-186CE3571D76}">
      <dgm:prSet/>
      <dgm:spPr/>
      <dgm:t>
        <a:bodyPr/>
        <a:lstStyle/>
        <a:p>
          <a:endParaRPr lang="en-US"/>
        </a:p>
      </dgm:t>
    </dgm:pt>
    <dgm:pt modelId="{8E77D835-7A50-44EC-8CD5-A262BBFAA7EF}" type="sibTrans" cxnId="{CF8D3F26-1BE5-4962-B54E-186CE3571D76}">
      <dgm:prSet/>
      <dgm:spPr/>
      <dgm:t>
        <a:bodyPr/>
        <a:lstStyle/>
        <a:p>
          <a:endParaRPr lang="en-US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A7E75D98-98BE-4E44-AEAA-D81D98639081}" type="pres">
      <dgm:prSet presAssocID="{10337C6A-D1CA-4812-8E5D-31516EAFFB1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010BA-3EFB-481A-9AA6-A74243FAD4B7}" type="pres">
      <dgm:prSet presAssocID="{A4B87A22-63B3-45FB-9148-596AB6936B01}" presName="sibTrans" presStyleCnt="0"/>
      <dgm:spPr/>
      <dgm:t>
        <a:bodyPr/>
        <a:lstStyle/>
        <a:p>
          <a:endParaRPr lang="en-US"/>
        </a:p>
      </dgm:t>
    </dgm:pt>
    <dgm:pt modelId="{52259891-AEE7-4067-8DC5-1EF327EEA036}" type="pres">
      <dgm:prSet presAssocID="{77B17D05-490B-41B6-94C3-359C60A749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940F-8167-4341-BEEB-7AD973D8901C}" type="pres">
      <dgm:prSet presAssocID="{ABFB802D-2A12-477C-A179-033AE7DDA135}" presName="sibTrans" presStyleCnt="0"/>
      <dgm:spPr/>
      <dgm:t>
        <a:bodyPr/>
        <a:lstStyle/>
        <a:p>
          <a:endParaRPr lang="en-US"/>
        </a:p>
      </dgm:t>
    </dgm:pt>
    <dgm:pt modelId="{5B40346C-ED01-4890-BAD2-8C2728FB4E3F}" type="pres">
      <dgm:prSet presAssocID="{E1EEF051-12A2-4958-AF36-B058776A39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95F92-F3B8-4FCE-8D41-7F6D2114D739}" type="pres">
      <dgm:prSet presAssocID="{C320EBCC-9DC3-421D-96BB-AA78469AC211}" presName="sibTrans" presStyleCnt="0"/>
      <dgm:spPr/>
      <dgm:t>
        <a:bodyPr/>
        <a:lstStyle/>
        <a:p>
          <a:endParaRPr lang="en-US"/>
        </a:p>
      </dgm:t>
    </dgm:pt>
    <dgm:pt modelId="{C9BC0438-771C-482F-8EF8-FDE83348BC37}" type="pres">
      <dgm:prSet presAssocID="{6EE65106-0530-4050-8887-34B28A1B05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0E0B1-5C9D-4A4C-A458-ADA597A44202}" srcId="{C3B2B253-6386-4A71-9679-6D9A9C3B28AA}" destId="{10337C6A-D1CA-4812-8E5D-31516EAFFB1C}" srcOrd="1" destOrd="0" parTransId="{C7382406-7FAF-4CF2-A05D-C56FFDDB08D4}" sibTransId="{A4B87A22-63B3-45FB-9148-596AB6936B01}"/>
    <dgm:cxn modelId="{5142CDDA-0EDB-4492-BC62-2F116FF71DBE}" type="presOf" srcId="{E1EEF051-12A2-4958-AF36-B058776A39B6}" destId="{5B40346C-ED01-4890-BAD2-8C2728FB4E3F}" srcOrd="0" destOrd="0" presId="urn:microsoft.com/office/officeart/2005/8/layout/default#1"/>
    <dgm:cxn modelId="{987BF2D9-B4D6-4404-8670-95E57D2AFC12}" srcId="{C3B2B253-6386-4A71-9679-6D9A9C3B28AA}" destId="{77B17D05-490B-41B6-94C3-359C60A74946}" srcOrd="2" destOrd="0" parTransId="{9E18C644-ACFA-44DE-BD51-81187F81E79C}" sibTransId="{ABFB802D-2A12-477C-A179-033AE7DDA135}"/>
    <dgm:cxn modelId="{CF8D3F26-1BE5-4962-B54E-186CE3571D76}" srcId="{C3B2B253-6386-4A71-9679-6D9A9C3B28AA}" destId="{6EE65106-0530-4050-8887-34B28A1B0583}" srcOrd="4" destOrd="0" parTransId="{A59E91C7-C855-47A3-8EB0-A42799B92123}" sibTransId="{8E77D835-7A50-44EC-8CD5-A262BBFAA7EF}"/>
    <dgm:cxn modelId="{FD678AF0-4A95-4604-AF73-6CA96A369515}" type="presOf" srcId="{10337C6A-D1CA-4812-8E5D-31516EAFFB1C}" destId="{A7E75D98-98BE-4E44-AEAA-D81D98639081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7426D6EE-A8BB-426E-B0C8-70CCAAC7F4FC}" type="presOf" srcId="{77B17D05-490B-41B6-94C3-359C60A74946}" destId="{52259891-AEE7-4067-8DC5-1EF327EEA036}" srcOrd="0" destOrd="0" presId="urn:microsoft.com/office/officeart/2005/8/layout/default#1"/>
    <dgm:cxn modelId="{F088F19D-D947-420D-99A8-480C12B6FD75}" type="presOf" srcId="{6EE65106-0530-4050-8887-34B28A1B0583}" destId="{C9BC0438-771C-482F-8EF8-FDE83348BC37}" srcOrd="0" destOrd="0" presId="urn:microsoft.com/office/officeart/2005/8/layout/default#1"/>
    <dgm:cxn modelId="{146EE2DB-72C8-4D05-88DC-3FCDE708EAF1}" srcId="{C3B2B253-6386-4A71-9679-6D9A9C3B28AA}" destId="{E1EEF051-12A2-4958-AF36-B058776A39B6}" srcOrd="3" destOrd="0" parTransId="{4CE2AC5F-DBCE-459C-BE60-664BF72FA2C5}" sibTransId="{C320EBCC-9DC3-421D-96BB-AA78469AC21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52E65500-9A31-4823-80BC-86176161CBFD}" type="presParOf" srcId="{0AE5279E-19F4-4366-86AD-5513F5DB0361}" destId="{A7E75D98-98BE-4E44-AEAA-D81D98639081}" srcOrd="2" destOrd="0" presId="urn:microsoft.com/office/officeart/2005/8/layout/default#1"/>
    <dgm:cxn modelId="{C1E66B88-45A2-4B71-BC43-1496EF842F08}" type="presParOf" srcId="{0AE5279E-19F4-4366-86AD-5513F5DB0361}" destId="{39A010BA-3EFB-481A-9AA6-A74243FAD4B7}" srcOrd="3" destOrd="0" presId="urn:microsoft.com/office/officeart/2005/8/layout/default#1"/>
    <dgm:cxn modelId="{E211FCB9-40F8-4FEA-96CC-DA13252DE7FE}" type="presParOf" srcId="{0AE5279E-19F4-4366-86AD-5513F5DB0361}" destId="{52259891-AEE7-4067-8DC5-1EF327EEA036}" srcOrd="4" destOrd="0" presId="urn:microsoft.com/office/officeart/2005/8/layout/default#1"/>
    <dgm:cxn modelId="{CEF7F6D5-96DA-42F7-ADDF-2DA093D6EEF6}" type="presParOf" srcId="{0AE5279E-19F4-4366-86AD-5513F5DB0361}" destId="{EB78940F-8167-4341-BEEB-7AD973D8901C}" srcOrd="5" destOrd="0" presId="urn:microsoft.com/office/officeart/2005/8/layout/default#1"/>
    <dgm:cxn modelId="{91B37BF6-FD10-4941-95AE-5E8E66216220}" type="presParOf" srcId="{0AE5279E-19F4-4366-86AD-5513F5DB0361}" destId="{5B40346C-ED01-4890-BAD2-8C2728FB4E3F}" srcOrd="6" destOrd="0" presId="urn:microsoft.com/office/officeart/2005/8/layout/default#1"/>
    <dgm:cxn modelId="{ED8B44AE-79EC-461C-92F6-4473E5ED16DA}" type="presParOf" srcId="{0AE5279E-19F4-4366-86AD-5513F5DB0361}" destId="{CED95F92-F3B8-4FCE-8D41-7F6D2114D739}" srcOrd="7" destOrd="0" presId="urn:microsoft.com/office/officeart/2005/8/layout/default#1"/>
    <dgm:cxn modelId="{EA9A8E58-1A0B-43F2-84C8-85D11EC024D6}" type="presParOf" srcId="{0AE5279E-19F4-4366-86AD-5513F5DB0361}" destId="{C9BC0438-771C-482F-8EF8-FDE83348BC3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058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Procedures.docx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en-US" altLang="x-none" dirty="0" smtClean="0"/>
              <a:t>Producing better results through better organization</a:t>
            </a:r>
            <a:endParaRPr lang="x-none" altLang="x-none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Organization 101</a:t>
            </a:r>
            <a:endParaRPr lang="en-US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 Your Space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en-US" dirty="0" smtClean="0"/>
              <a:t>Messy space = bad image</a:t>
            </a:r>
            <a:endParaRPr lang="en-US" dirty="0"/>
          </a:p>
          <a:p>
            <a:r>
              <a:rPr lang="en-US" dirty="0" smtClean="0"/>
              <a:t>A place for everything</a:t>
            </a:r>
          </a:p>
          <a:p>
            <a:r>
              <a:rPr lang="en-US" dirty="0" smtClean="0"/>
              <a:t>Handle it once!</a:t>
            </a:r>
          </a:p>
          <a:p>
            <a:r>
              <a:rPr lang="en-US" dirty="0" smtClean="0"/>
              <a:t>Daily maintenance</a:t>
            </a:r>
          </a:p>
          <a:p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 smtClean="0"/>
              <a:t>I got it all together, but I forgot where I put it.</a:t>
            </a: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	       - Anonymous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Your Tools Together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Stackable bins</a:t>
            </a:r>
            <a:endParaRPr lang="en-US"/>
          </a:p>
          <a:p>
            <a:r>
              <a:rPr lang="en-US" dirty="0" smtClean="0"/>
              <a:t>Paper (printer and writing)</a:t>
            </a:r>
          </a:p>
          <a:p>
            <a:r>
              <a:rPr lang="en-US" dirty="0" smtClean="0"/>
              <a:t>Sticky notes, stapler, paper clips, tape, pens</a:t>
            </a:r>
          </a:p>
          <a:p>
            <a:r>
              <a:rPr lang="en-US" dirty="0" smtClean="0"/>
              <a:t>Invoices/forms/envelopes</a:t>
            </a:r>
          </a:p>
          <a:p>
            <a:r>
              <a:rPr lang="en-US" dirty="0" smtClean="0"/>
              <a:t>File folders</a:t>
            </a:r>
          </a:p>
          <a:p>
            <a:r>
              <a:rPr lang="en-US" dirty="0" smtClean="0"/>
              <a:t>Calendar</a:t>
            </a:r>
          </a:p>
          <a:p>
            <a:r>
              <a:rPr lang="en-US" dirty="0" smtClean="0"/>
              <a:t>Wastebasket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Process</a:t>
            </a:r>
            <a:endParaRPr lang="en-US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 the correct workflow</a:t>
            </a:r>
            <a:endParaRPr lang="en-US"/>
          </a:p>
          <a:p>
            <a:r>
              <a:rPr lang="en-US" dirty="0" smtClean="0"/>
              <a:t>Ask before you leap!</a:t>
            </a:r>
            <a:endParaRPr lang="en-US" dirty="0"/>
          </a:p>
        </p:txBody>
      </p:sp>
      <p:pic>
        <p:nvPicPr>
          <p:cNvPr id="2051" name="Picture 3" descr="C:\Users\Sydney Higa\AppData\Local\Microsoft\Windows\Temporary Internet Files\Content.IE5\A10MUGBV\MP900443243[1]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 Your Time Wisely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558515"/>
              </p:ext>
            </p:extLst>
          </p:nvPr>
        </p:nvGraphicFramePr>
        <p:xfrm>
          <a:off x="2284413" y="1905000"/>
          <a:ext cx="5705344" cy="210312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of Focused Activity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Spent per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Saved per Week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documents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hours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</a:t>
            </a:r>
            <a:r>
              <a:rPr lang="en-US" dirty="0" err="1" smtClean="0"/>
              <a:t>EMail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539829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Your Calendar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en-US" dirty="0" smtClean="0"/>
              <a:t>Track it all</a:t>
            </a:r>
            <a:endParaRPr lang="en-US" dirty="0"/>
          </a:p>
          <a:p>
            <a:pPr lvl="1"/>
            <a:r>
              <a:rPr lang="en-US" smtClean="0"/>
              <a:t>Action </a:t>
            </a:r>
            <a:r>
              <a:rPr lang="en-US" dirty="0" smtClean="0"/>
              <a:t>items</a:t>
            </a:r>
          </a:p>
          <a:p>
            <a:pPr lvl="1"/>
            <a:r>
              <a:rPr lang="en-US" dirty="0" smtClean="0"/>
              <a:t>Follow-up items</a:t>
            </a:r>
          </a:p>
          <a:p>
            <a:pPr lvl="1"/>
            <a:r>
              <a:rPr lang="en-US" dirty="0" smtClean="0"/>
              <a:t>Plan the time</a:t>
            </a:r>
          </a:p>
          <a:p>
            <a:r>
              <a:rPr lang="en-US" dirty="0" smtClean="0"/>
              <a:t>Personal and work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It Close</a:t>
            </a:r>
            <a:endParaRPr lang="en-US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4706646"/>
              </p:ext>
            </p:extLst>
          </p:nvPr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ettingOrganized" id="{8F1396AB-9FAA-4BAF-8ADC-E59DBB9B1435}" vid="{E88BC6FD-E28B-4BD8-AEB5-02D1001AF3B5}"/>
    </a:ext>
  </a:extLst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ttingOrganized" id="{8F1396AB-9FAA-4BAF-8ADC-E59DBB9B1435}" vid="{EE5BD964-2C6F-42D5-9BC8-14AC09F2C76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2E49267-F8A1-4A00-A0A0-7121169C0ACA}"/>
</file>

<file path=customXml/itemProps2.xml><?xml version="1.0" encoding="utf-8"?>
<ds:datastoreItem xmlns:ds="http://schemas.openxmlformats.org/officeDocument/2006/customXml" ds:itemID="{10F41744-B28C-4932-8D4E-3F78430C810D}"/>
</file>

<file path=customXml/itemProps3.xml><?xml version="1.0" encoding="utf-8"?>
<ds:datastoreItem xmlns:ds="http://schemas.openxmlformats.org/officeDocument/2006/customXml" ds:itemID="{E9E56DC6-3E00-446B-8FDC-83B152D93E49}"/>
</file>

<file path=docProps/app.xml><?xml version="1.0" encoding="utf-8"?>
<Properties xmlns="http://schemas.openxmlformats.org/officeDocument/2006/extended-properties" xmlns:vt="http://schemas.openxmlformats.org/officeDocument/2006/docPropsVTypes">
  <Template>GettingOrganized</Template>
  <TotalTime>0</TotalTime>
  <Words>149</Words>
  <Application>Microsoft Office PowerPoint</Application>
  <PresentationFormat>On-screen Show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Tunga</vt:lpstr>
      <vt:lpstr>Verdana</vt:lpstr>
      <vt:lpstr>Wingdings</vt:lpstr>
      <vt:lpstr>Ticking clock design template [1]</vt:lpstr>
      <vt:lpstr>Angles</vt:lpstr>
      <vt:lpstr>PowerPoint Presentation</vt:lpstr>
      <vt:lpstr>Clean Up Your Space</vt:lpstr>
      <vt:lpstr>Get Your Tools Together</vt:lpstr>
      <vt:lpstr>Know the Process</vt:lpstr>
      <vt:lpstr>Spend Your Time Wisely</vt:lpstr>
      <vt:lpstr>Manage Your EMail</vt:lpstr>
      <vt:lpstr>Use Your Calendar</vt:lpstr>
      <vt:lpstr>Keep It Close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Joyce Cox</dc:creator>
  <cp:lastModifiedBy>Joyce Cox</cp:lastModifiedBy>
  <cp:revision>1</cp:revision>
  <dcterms:created xsi:type="dcterms:W3CDTF">2012-12-02T18:57:11Z</dcterms:created>
  <dcterms:modified xsi:type="dcterms:W3CDTF">2012-12-02T18:57:38Z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