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89454" autoAdjust="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623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C" id="{5BDA6F27-03B9-47D3-8ADE-6AB1AD154989}" vid="{109DE224-5430-4C08-9C98-13F269B11CE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A0165D-860B-4D5A-ACFA-195BA612A26C}"/>
</file>

<file path=customXml/itemProps2.xml><?xml version="1.0" encoding="utf-8"?>
<ds:datastoreItem xmlns:ds="http://schemas.openxmlformats.org/officeDocument/2006/customXml" ds:itemID="{640D9101-DA78-4B15-A648-4CB0C2799E8C}"/>
</file>

<file path=customXml/itemProps3.xml><?xml version="1.0" encoding="utf-8"?>
<ds:datastoreItem xmlns:ds="http://schemas.openxmlformats.org/officeDocument/2006/customXml" ds:itemID="{517DF446-A867-4D55-984D-995F64FCD90F}"/>
</file>

<file path=docProps/app.xml><?xml version="1.0" encoding="utf-8"?>
<Properties xmlns="http://schemas.openxmlformats.org/officeDocument/2006/extended-properties" xmlns:vt="http://schemas.openxmlformats.org/officeDocument/2006/docPropsVTypes">
  <Template>JulyMeeting</Template>
  <TotalTime>1</TotalTime>
  <Words>174</Words>
  <Application>Microsoft Office PowerPoint</Application>
  <PresentationFormat>On-screen Show (4:3)</PresentationFormat>
  <Paragraphs>66</Paragraphs>
  <Slides>12</Slides>
  <Notes>1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2012-11-21T23:47:12Z</dcterms:created>
  <dcterms:modified xsi:type="dcterms:W3CDTF">2012-11-22T02:07:55Z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