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2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89454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609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Replacement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007275"/>
              </p:ext>
            </p:extLst>
          </p:nvPr>
        </p:nvGraphicFramePr>
        <p:xfrm>
          <a:off x="2286000" y="2362200"/>
          <a:ext cx="4465638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Worksheet" r:id="rId4" imgW="2209825" imgH="1533493" progId="Excel.Sheet.12">
                  <p:embed/>
                </p:oleObj>
              </mc:Choice>
              <mc:Fallback>
                <p:oleObj name="Worksheet" r:id="rId4" imgW="2209825" imgH="153349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0" y="2362200"/>
                        <a:ext cx="4465638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ThemeC" id="{D0E6B506-DAD4-43AD-A898-4FBDC8804699}" vid="{74F13D4B-906D-4276-A5FF-C267608CD09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AB6902-01AB-44D2-91E0-C6ABFF173701}"/>
</file>

<file path=customXml/itemProps2.xml><?xml version="1.0" encoding="utf-8"?>
<ds:datastoreItem xmlns:ds="http://schemas.openxmlformats.org/officeDocument/2006/customXml" ds:itemID="{F1C6FDB9-A123-4258-BCE4-70CF94341C46}"/>
</file>

<file path=customXml/itemProps3.xml><?xml version="1.0" encoding="utf-8"?>
<ds:datastoreItem xmlns:ds="http://schemas.openxmlformats.org/officeDocument/2006/customXml" ds:itemID="{7347F547-15FD-4455-AB4F-8F8C8D937509}"/>
</file>

<file path=docProps/app.xml><?xml version="1.0" encoding="utf-8"?>
<Properties xmlns="http://schemas.openxmlformats.org/officeDocument/2006/extended-properties" xmlns:vt="http://schemas.openxmlformats.org/officeDocument/2006/docPropsVTypes">
  <Template>MeetingThemeC</Template>
  <TotalTime>0</TotalTime>
  <Words>162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Trek</vt:lpstr>
      <vt:lpstr>Worksheet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Equipment Replacement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2012-11-30T20:48:51Z</dcterms:created>
  <dcterms:modified xsi:type="dcterms:W3CDTF">2012-11-30T20:49:20Z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