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C1BB6A7-4F72-4F4B-8C18-18EA3EEA3839}"/>
</file>

<file path=customXml/itemProps2.xml><?xml version="1.0" encoding="utf-8"?>
<ds:datastoreItem xmlns:ds="http://schemas.openxmlformats.org/officeDocument/2006/customXml" ds:itemID="{BD9AE98D-3909-4D25-B2AA-5639B737D53C}"/>
</file>

<file path=customXml/itemProps3.xml><?xml version="1.0" encoding="utf-8"?>
<ds:datastoreItem xmlns:ds="http://schemas.openxmlformats.org/officeDocument/2006/customXml" ds:itemID="{60863EA2-E621-4BF3-ADEC-66D0F6D77ECE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2012-11-04T20:26:29Z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