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entation.xml" ContentType="application/vnd.openxmlformats-officedocument.presentationml.presentation.main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9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  <p:sldId id="258" r:id="rId7"/>
    <p:sldId id="259" r:id="rId8"/>
    <p:sldId id="260" r:id="rId9"/>
    <p:sldId id="267" r:id="rId10"/>
    <p:sldId id="261" r:id="rId11"/>
    <p:sldId id="264" r:id="rId12"/>
    <p:sldId id="262" r:id="rId13"/>
    <p:sldId id="263" r:id="rId14"/>
    <p:sldId id="265" r:id="rId15"/>
    <p:sldId id="266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97" autoAdjust="0"/>
    <p:restoredTop sz="94660"/>
  </p:normalViewPr>
  <p:slideViewPr>
    <p:cSldViewPr>
      <p:cViewPr>
        <p:scale>
          <a:sx n="70" d="100"/>
          <a:sy n="70" d="100"/>
        </p:scale>
        <p:origin x="228" y="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7F4E499-A6D6-454F-B806-A2CE1FE2F561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7F4E499-A6D6-454F-B806-A2CE1FE2F561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Water-Saving Landscaping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Low-maintenance solutions for intermountain regions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9648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Soil Amendment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Organic matter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0413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Native Plants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Tolerate temperature range</a:t>
            </a:r>
          </a:p>
          <a:p>
            <a:r>
              <a:rPr lang="en-US" dirty="0" smtClean="0"/>
              <a:t>Tolerate drought</a:t>
            </a:r>
          </a:p>
          <a:p>
            <a:r>
              <a:rPr lang="en-US" dirty="0" smtClean="0"/>
              <a:t>Prevent erosion</a:t>
            </a:r>
          </a:p>
          <a:p>
            <a:r>
              <a:rPr lang="en-US" dirty="0" smtClean="0"/>
              <a:t>Support natural ecosystem</a:t>
            </a:r>
          </a:p>
          <a:p>
            <a:r>
              <a:rPr lang="en-US" dirty="0" smtClean="0"/>
              <a:t>Attract pollinators</a:t>
            </a:r>
          </a:p>
          <a:p>
            <a:r>
              <a:rPr lang="en-US" dirty="0" smtClean="0"/>
              <a:t>Need little or no maintenance</a:t>
            </a:r>
          </a:p>
          <a:p>
            <a:r>
              <a:rPr lang="en-US" dirty="0" smtClean="0"/>
              <a:t>Sustainable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959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Native Plants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514600"/>
            <a:ext cx="2133600" cy="3200400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2514600"/>
            <a:ext cx="2133600" cy="3200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66800" y="6248399"/>
            <a:ext cx="38795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7030A0"/>
                </a:solidFill>
              </a:rPr>
              <a:t>Photos courtesy of Rugged Country Plants</a:t>
            </a:r>
            <a:endParaRPr lang="en-US" sz="1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911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Hot temperatures</a:t>
            </a:r>
          </a:p>
          <a:p>
            <a:r>
              <a:rPr lang="en-US" dirty="0" smtClean="0"/>
              <a:t>Cold temperatures</a:t>
            </a:r>
          </a:p>
          <a:p>
            <a:r>
              <a:rPr lang="en-US" dirty="0" smtClean="0"/>
              <a:t>Shorter growing season</a:t>
            </a:r>
          </a:p>
          <a:p>
            <a:r>
              <a:rPr lang="en-US" dirty="0" smtClean="0"/>
              <a:t>Drying winds</a:t>
            </a:r>
          </a:p>
          <a:p>
            <a:r>
              <a:rPr lang="en-US" dirty="0" smtClean="0"/>
              <a:t>Deluge/drought</a:t>
            </a:r>
          </a:p>
          <a:p>
            <a:r>
              <a:rPr lang="en-US" dirty="0" smtClean="0"/>
              <a:t>Poor soil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686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Windbreaks</a:t>
            </a:r>
          </a:p>
          <a:p>
            <a:r>
              <a:rPr lang="en-US" dirty="0" smtClean="0"/>
              <a:t>Xeriscaping</a:t>
            </a:r>
          </a:p>
          <a:p>
            <a:r>
              <a:rPr lang="en-US" dirty="0" smtClean="0"/>
              <a:t>Soil amendment</a:t>
            </a:r>
          </a:p>
          <a:p>
            <a:r>
              <a:rPr lang="en-US" dirty="0" smtClean="0"/>
              <a:t>Native plants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4645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Windbreaks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Structures</a:t>
            </a:r>
            <a:endParaRPr lang="en-US" dirty="0"/>
          </a:p>
        </p:txBody>
      </p:sp>
      <p:pic>
        <p:nvPicPr>
          <p:cNvPr id="1027" name="Picture 3" descr="C:\Users\Sydney Higa\AppData\Local\Microsoft\Windows\Temporary Internet Files\Content.IE5\X5R185ZW\MC900441842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8372" y="1600200"/>
            <a:ext cx="4041204" cy="434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3409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Windbreaks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888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7835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Xeriscaping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Planting strategies that conserve water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7504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Xeriscaping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additional watering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0001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Xeriscaping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Drip irrigation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7905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aterSavingB_start [Read-Only]" id="{0D7571B1-A788-4479-9E59-F8E237E88C30}" vid="{547097BC-0136-4A1E-BA01-9AF2C2D84E4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3D2229BA-04BA-4908-AF27-67EEE19248CE}"/>
</file>

<file path=customXml/itemProps2.xml><?xml version="1.0" encoding="utf-8"?>
<ds:datastoreItem xmlns:ds="http://schemas.openxmlformats.org/officeDocument/2006/customXml" ds:itemID="{14316B84-C2F5-42AE-ACC7-FD6FCDBCA927}"/>
</file>

<file path=customXml/itemProps3.xml><?xml version="1.0" encoding="utf-8"?>
<ds:datastoreItem xmlns:ds="http://schemas.openxmlformats.org/officeDocument/2006/customXml" ds:itemID="{F6F336B0-B225-42F0-89AD-D94EC6AE54CA}"/>
</file>

<file path=docProps/app.xml><?xml version="1.0" encoding="utf-8"?>
<Properties xmlns="http://schemas.openxmlformats.org/officeDocument/2006/extended-properties" xmlns:vt="http://schemas.openxmlformats.org/officeDocument/2006/docPropsVTypes">
  <Template>WaterLandscapingB</Template>
  <TotalTime>1</TotalTime>
  <Words>78</Words>
  <Application>Microsoft Office PowerPoint</Application>
  <PresentationFormat>On-screen Show (4:3)</PresentationFormat>
  <Paragraphs>37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Century Gothic</vt:lpstr>
      <vt:lpstr>Wingdings 2</vt:lpstr>
      <vt:lpstr>Austin</vt:lpstr>
      <vt:lpstr>Water-Saving Landscaping</vt:lpstr>
      <vt:lpstr>Challenges</vt:lpstr>
      <vt:lpstr>Solutions</vt:lpstr>
      <vt:lpstr>Windbreaks</vt:lpstr>
      <vt:lpstr>Windbreaks</vt:lpstr>
      <vt:lpstr>Water Cycle</vt:lpstr>
      <vt:lpstr>Xeriscaping</vt:lpstr>
      <vt:lpstr>Xeriscaping</vt:lpstr>
      <vt:lpstr>Xeriscaping</vt:lpstr>
      <vt:lpstr>Soil Amendment</vt:lpstr>
      <vt:lpstr>Native Plants</vt:lpstr>
      <vt:lpstr>Native Plants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Joyce</cp:lastModifiedBy>
  <cp:revision>1</cp:revision>
  <dcterms:created xsi:type="dcterms:W3CDTF">2012-11-10T20:23:44Z</dcterms:created>
  <dcterms:modified xsi:type="dcterms:W3CDTF">2012-11-10T20:25:03Z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