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10" autoAdjust="0"/>
  </p:normalViewPr>
  <p:slideViewPr>
    <p:cSldViewPr>
      <p:cViewPr>
        <p:scale>
          <a:sx n="70" d="100"/>
          <a:sy n="70" d="100"/>
        </p:scale>
        <p:origin x="384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smtClean="0"/>
              <a:t>Attracts </a:t>
            </a:r>
            <a:r>
              <a:rPr lang="en-US" dirty="0" smtClean="0"/>
              <a:t>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B" id="{892277E3-2E7A-4640-BD3B-102C523DEF5C}" vid="{FDA87D13-A679-4ED7-93F4-40FCF93A6E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C8D4E5BA-E944-4B19-9B99-B23BA20C030C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docProps/app.xml><?xml version="1.0" encoding="utf-8"?>
<Properties xmlns="http://schemas.openxmlformats.org/officeDocument/2006/extended-properties" xmlns:vt="http://schemas.openxmlformats.org/officeDocument/2006/docPropsVTypes">
  <Template>NaturalGardenA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2012-11-22T19:39:13Z</dcterms:created>
  <dcterms:modified xsi:type="dcterms:W3CDTF">2012-11-22T19:39:46Z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