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9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6444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5419C-7E42-4E7C-91A0-5844E7EC49AE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BD83CC-DFE9-461F-B5EF-0D6DE21352F4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A75F9-3C82-48D3-983A-BAD3F022BAFC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B61EFD-0935-4A45-9F18-0B4C0F364BB1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begin?</a:t>
            </a:r>
            <a:endParaRPr lang="en-US" dirty="0"/>
          </a:p>
          <a:p>
            <a:r>
              <a:rPr lang="en-US" dirty="0" smtClean="0"/>
              <a:t>Knowing what you like</a:t>
            </a:r>
          </a:p>
          <a:p>
            <a:pPr lvl="1"/>
            <a:r>
              <a:rPr lang="en-US" dirty="0" smtClean="0"/>
              <a:t>Magazines</a:t>
            </a:r>
          </a:p>
          <a:p>
            <a:pPr lvl="1"/>
            <a:r>
              <a:rPr lang="en-US" dirty="0" smtClean="0"/>
              <a:t>Friends’ houses</a:t>
            </a:r>
          </a:p>
          <a:p>
            <a:pPr lvl="1"/>
            <a:r>
              <a:rPr lang="en-US" dirty="0" smtClean="0"/>
              <a:t>Store displays</a:t>
            </a:r>
          </a:p>
          <a:p>
            <a:r>
              <a:rPr lang="en-US" dirty="0" smtClean="0"/>
              <a:t>Exploring how color feels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Color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dirty="0" smtClean="0"/>
              <a:t>Color wheel primer</a:t>
            </a:r>
            <a:endParaRPr lang="en-US" dirty="0"/>
          </a:p>
          <a:p>
            <a:r>
              <a:rPr lang="en-US" dirty="0" smtClean="0"/>
              <a:t>Tones and hues</a:t>
            </a:r>
          </a:p>
          <a:p>
            <a:r>
              <a:rPr lang="en-US" dirty="0" smtClean="0"/>
              <a:t>Saturation</a:t>
            </a:r>
          </a:p>
          <a:p>
            <a:r>
              <a:rPr lang="en-US" dirty="0" smtClean="0"/>
              <a:t>What’s in a name</a:t>
            </a:r>
          </a:p>
          <a:p>
            <a:pPr lvl="1"/>
            <a:r>
              <a:rPr lang="en-US" dirty="0" smtClean="0"/>
              <a:t>Cerulean or Azurite</a:t>
            </a:r>
          </a:p>
          <a:p>
            <a:pPr lvl="1"/>
            <a:r>
              <a:rPr lang="en-US" dirty="0" smtClean="0"/>
              <a:t>Verdigris or Malachite</a:t>
            </a:r>
          </a:p>
          <a:p>
            <a:pPr lvl="1"/>
            <a:r>
              <a:rPr lang="en-US" dirty="0" smtClean="0"/>
              <a:t>Vermilion or </a:t>
            </a:r>
            <a:r>
              <a:rPr lang="en-US" dirty="0" err="1" smtClean="0"/>
              <a:t>Realgar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colors are your room now?</a:t>
            </a:r>
            <a:endParaRPr lang="en-US"/>
          </a:p>
          <a:p>
            <a:r>
              <a:rPr lang="en-US" dirty="0" smtClean="0"/>
              <a:t>What colors do you like?</a:t>
            </a:r>
          </a:p>
          <a:p>
            <a:r>
              <a:rPr lang="en-US" dirty="0" smtClean="0"/>
              <a:t>What colors do you dislike?</a:t>
            </a:r>
          </a:p>
          <a:p>
            <a:r>
              <a:rPr lang="en-US" dirty="0" smtClean="0"/>
              <a:t>What’s your budget?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add color</a:t>
            </a:r>
            <a:endParaRPr lang="en-US" dirty="0"/>
          </a:p>
          <a:p>
            <a:r>
              <a:rPr lang="en-US" dirty="0" smtClean="0"/>
              <a:t>Furniture and accessory changes</a:t>
            </a:r>
          </a:p>
          <a:p>
            <a:r>
              <a:rPr lang="en-US" dirty="0" smtClean="0"/>
              <a:t>How to match colors</a:t>
            </a:r>
          </a:p>
          <a:p>
            <a:pPr lvl="1"/>
            <a:r>
              <a:rPr lang="en-US" dirty="0" smtClean="0"/>
              <a:t>Does Verdigris work with </a:t>
            </a:r>
            <a:r>
              <a:rPr lang="en-US" dirty="0" err="1" smtClean="0"/>
              <a:t>Realgar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you like Verdigris; what next?</a:t>
            </a:r>
            <a:endParaRPr lang="en-US" dirty="0"/>
          </a:p>
          <a:p>
            <a:r>
              <a:rPr lang="en-US" dirty="0" smtClean="0"/>
              <a:t>Check the color wheel</a:t>
            </a:r>
          </a:p>
          <a:p>
            <a:r>
              <a:rPr lang="en-US" dirty="0" smtClean="0"/>
              <a:t>Work with the swatches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up an action plan</a:t>
            </a:r>
            <a:endParaRPr lang="en-US"/>
          </a:p>
          <a:p>
            <a:r>
              <a:rPr lang="en-US" dirty="0" smtClean="0"/>
              <a:t>Give it a rest, then revisit it</a:t>
            </a:r>
          </a:p>
          <a:p>
            <a:r>
              <a:rPr lang="en-US" dirty="0" smtClean="0"/>
              <a:t>Call in your reinforcements</a:t>
            </a:r>
          </a:p>
          <a:p>
            <a:pPr lvl="1"/>
            <a:r>
              <a:rPr lang="en-US" dirty="0" smtClean="0"/>
              <a:t>Friends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Professionals</a:t>
            </a:r>
          </a:p>
          <a:p>
            <a:r>
              <a:rPr lang="en-US" dirty="0" smtClean="0"/>
              <a:t>Make it happen!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" id="{A32410ED-7B66-46C5-BB41-14E74DEE25E4}" vid="{DE38A60A-EC86-4D71-9E72-859531D712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2284B5-E594-4169-AD78-CF3F7253A447}"/>
</file>

<file path=customXml/itemProps2.xml><?xml version="1.0" encoding="utf-8"?>
<ds:datastoreItem xmlns:ds="http://schemas.openxmlformats.org/officeDocument/2006/customXml" ds:itemID="{9D307A39-509E-4FAA-A2FD-A3D75F06EECC}"/>
</file>

<file path=customXml/itemProps3.xml><?xml version="1.0" encoding="utf-8"?>
<ds:datastoreItem xmlns:ds="http://schemas.openxmlformats.org/officeDocument/2006/customXml" ds:itemID="{B281242A-5AF9-4404-9E55-5F489497639E}"/>
</file>

<file path=docProps/app.xml><?xml version="1.0" encoding="utf-8"?>
<Properties xmlns="http://schemas.openxmlformats.org/officeDocument/2006/extended-properties" xmlns:vt="http://schemas.openxmlformats.org/officeDocument/2006/docPropsVTypes">
  <Template>ColorDesign</Template>
  <TotalTime>0</TotalTime>
  <Words>150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Trebuchet MS</vt:lpstr>
      <vt:lpstr>Wingdings</vt:lpstr>
      <vt:lpstr>Wingdings 2</vt:lpstr>
      <vt:lpstr>Opulent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2012-12-03T19:52:55Z</dcterms:created>
  <dcterms:modified xsi:type="dcterms:W3CDTF">2012-12-03T19:53:28Z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