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9" r:id="rId2"/>
    <p:sldId id="336" r:id="rId3"/>
    <p:sldId id="341" r:id="rId4"/>
    <p:sldId id="331" r:id="rId5"/>
    <p:sldId id="334" r:id="rId6"/>
    <p:sldId id="340" r:id="rId7"/>
    <p:sldId id="304" r:id="rId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802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12/1/2012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535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12/1/2012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0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98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1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3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6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99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85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date and other details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lang="en-US" smtClean="0"/>
              <a:pPr/>
              <a:t>12/1/2012</a:t>
            </a:fld>
            <a:endParaRPr lang="en-US" dirty="0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</a:t>
            </a:r>
            <a:r>
              <a:rPr lang="en-US" i="0" baseline="0" dirty="0" smtClean="0"/>
              <a:t> to add </a:t>
            </a:r>
            <a:r>
              <a:rPr lang="en-US" i="0" dirty="0" smtClean="0"/>
              <a:t>full page picture</a:t>
            </a:r>
            <a:endParaRPr lang="en-US" i="0" baseline="0" dirty="0" smtClean="0"/>
          </a:p>
          <a:p>
            <a:pPr marL="0" marR="0" indent="0"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12/1/2012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0313970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Classic Photo </a:t>
            </a:r>
            <a:r>
              <a:rPr lang="en-US" dirty="0"/>
              <a:t>Album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390471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419100" y="381000"/>
            <a:ext cx="4640263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This photo album contains sample pages to get you started.</a:t>
            </a:r>
          </a:p>
          <a:p>
            <a:endParaRPr lang="en-US" dirty="0"/>
          </a:p>
          <a:p>
            <a:r>
              <a:rPr lang="en-US" dirty="0"/>
              <a:t>To add your own pages, click the Home tab, then click the New Slide gallery.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pPr marL="0" indent="0"/>
            <a:r>
              <a:rPr lang="en-US" dirty="0"/>
              <a:t>…then click the placeholders to add your own pictures and captions.</a:t>
            </a:r>
          </a:p>
        </p:txBody>
      </p:sp>
      <p:pic>
        <p:nvPicPr>
          <p:cNvPr id="7" name="sunflower_j0262344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17083" r="17083"/>
          <a:stretch>
            <a:fillRect/>
          </a:stretch>
        </p:blipFill>
        <p:spPr>
          <a:xfrm>
            <a:off x="785813" y="2139950"/>
            <a:ext cx="2286000" cy="22860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9" name="j0313979.jpg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/>
          <a:srcRect/>
          <a:stretch>
            <a:fillRect/>
          </a:stretch>
        </p:blipFill>
        <p:spPr/>
      </p:pic>
      <p:pic>
        <p:nvPicPr>
          <p:cNvPr id="8" name="j0313971.jpg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/>
          <a:srcRect t="1667" b="1667"/>
          <a:stretch>
            <a:fillRect/>
          </a:stretch>
        </p:blipFill>
        <p:spPr>
          <a:xfrm>
            <a:off x="6162675" y="2139950"/>
            <a:ext cx="2286000" cy="22860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a Layout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tangle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lum bright="20000" contrast="10000"/>
          </a:blip>
          <a:stretch>
            <a:fillRect/>
          </a:stretch>
        </p:blipFill>
        <p:spPr>
          <a:xfrm>
            <a:off x="304800" y="304800"/>
            <a:ext cx="4645152" cy="6172200"/>
          </a:xfrm>
          <a:prstGeom prst="rect">
            <a:avLst/>
          </a:prstGeom>
          <a:noFill/>
          <a:ln w="76200" cap="sq" cmpd="sng" algn="ctr">
            <a:solidFill>
              <a:schemeClr val="tx1"/>
            </a:solidFill>
            <a:prstDash val="solid"/>
            <a:miter lim="800000"/>
          </a:ln>
          <a:effectLst/>
        </p:spPr>
      </p:pic>
      <p:sp>
        <p:nvSpPr>
          <p:cNvPr id="3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extLst/>
          </a:lstStyle>
          <a:p>
            <a:r>
              <a:rPr lang="en-US" dirty="0"/>
              <a:t>On the Picture Tools | Format tab, you can create your own frames and make picture corrections such as adjusting contrast and brightness or cropping the picture for just the right look.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ctagon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2500" r="12500"/>
          <a:stretch>
            <a:fillRect/>
          </a:stretch>
        </p:blipFill>
        <p:spPr>
          <a:xfrm>
            <a:off x="6172200" y="1066800"/>
            <a:ext cx="2743200" cy="3657600"/>
          </a:xfrm>
          <a:prstGeom prst="rect">
            <a:avLst/>
          </a:prstGeom>
          <a:noFill/>
          <a:ln w="19050" cap="rnd" cmpd="sng" algn="ctr">
            <a:solidFill>
              <a:schemeClr val="tx1"/>
            </a:solidFill>
            <a:prstDash val="solid"/>
            <a:miter lim="800000"/>
          </a:ln>
          <a:effectLst>
            <a:innerShdw blurRad="50800" dist="50800" dir="13500000">
              <a:srgbClr val="000000">
                <a:alpha val="60000"/>
              </a:srgbClr>
            </a:innerShdw>
          </a:effectLst>
        </p:spPr>
      </p:pic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228600" y="4876800"/>
            <a:ext cx="8610600" cy="1752600"/>
          </a:xfrm>
        </p:spPr>
        <p:txBody>
          <a:bodyPr/>
          <a:lstStyle>
            <a:extLst/>
          </a:lstStyle>
          <a:p>
            <a:r>
              <a:rPr lang="en-US" sz="1800" dirty="0"/>
              <a:t>Picture Quick Styles give you great looking “frames” in a single click</a:t>
            </a:r>
            <a:r>
              <a:rPr lang="en-US" dirty="0"/>
              <a:t>.</a:t>
            </a:r>
          </a:p>
        </p:txBody>
      </p:sp>
      <p:pic>
        <p:nvPicPr>
          <p:cNvPr id="9" name="mnts-sky.png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066800"/>
            <a:ext cx="2743200" cy="3657600"/>
          </a:xfrm>
          <a:prstGeom prst="rect">
            <a:avLst/>
          </a:prstGeom>
          <a:noFill/>
          <a:ln w="3175" cap="sq" cmpd="sng" algn="ctr">
            <a:noFill/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trees_j0202227.pn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00400" y="1066800"/>
            <a:ext cx="2743200" cy="3657600"/>
          </a:xfrm>
          <a:prstGeom prst="roundRect">
            <a:avLst>
              <a:gd name="adj" fmla="val 16667"/>
            </a:avLst>
          </a:prstGeom>
          <a:noFill/>
          <a:ln w="38100" cap="sq" cmpd="sng" algn="ctr">
            <a:noFill/>
            <a:prstDash val="solid"/>
            <a:miter lim="800000"/>
          </a:ln>
          <a:effectLst>
            <a:outerShdw blurRad="63500" dist="76200" dir="2700000" algn="tl" rotWithShape="0">
              <a:srgbClr val="000000">
                <a:alpha val="70000"/>
              </a:srgbClr>
            </a:outerShdw>
            <a:softEdge rad="3175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waterfall_j0262353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67300" y="3436938"/>
            <a:ext cx="3649663" cy="28892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5" name="mnts-sky.png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7038" y="384175"/>
            <a:ext cx="4457700" cy="5943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6" name="sunflower_j0262344.png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/>
          <a:srcRect l="8307" r="8307"/>
          <a:stretch>
            <a:fillRect/>
          </a:stretch>
        </p:blipFill>
        <p:spPr>
          <a:xfrm>
            <a:off x="5067300" y="388938"/>
            <a:ext cx="3657600" cy="2887662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aterfall_j0262353.pn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25400" cap="rnd" cmpd="sng" algn="ctr">
            <a:noFill/>
            <a:prstDash val="solid"/>
          </a:ln>
          <a:effectLst>
            <a:outerShdw blurRad="63500" dist="38100" dir="540000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otoAlbumA" id="{810235CD-FB28-492F-B7F1-90DB8053E31C}" vid="{0B4A059F-F3F7-4648-8541-9A40812644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D2011604-A2E9-49C4-8366-522F869B1C7E}"/>
</file>

<file path=customXml/itemProps2.xml><?xml version="1.0" encoding="utf-8"?>
<ds:datastoreItem xmlns:ds="http://schemas.openxmlformats.org/officeDocument/2006/customXml" ds:itemID="{5CA0F2C4-4E90-4326-8594-309DB6899FA0}"/>
</file>

<file path=customXml/itemProps3.xml><?xml version="1.0" encoding="utf-8"?>
<ds:datastoreItem xmlns:ds="http://schemas.openxmlformats.org/officeDocument/2006/customXml" ds:itemID="{24D4D5E0-35D9-4CEA-8F39-0470618782D4}"/>
</file>

<file path=docProps/app.xml><?xml version="1.0" encoding="utf-8"?>
<Properties xmlns="http://schemas.openxmlformats.org/officeDocument/2006/extended-properties" xmlns:vt="http://schemas.openxmlformats.org/officeDocument/2006/docPropsVTypes">
  <Template>PhotoAlbum</Template>
  <TotalTime>0</TotalTime>
  <Words>104</Words>
  <Application>Microsoft Office PowerPoint</Application>
  <PresentationFormat>On-screen Show (4:3)</PresentationFormat>
  <Paragraphs>15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Century Schoolbook</vt:lpstr>
      <vt:lpstr>Classic Photo Album</vt:lpstr>
      <vt:lpstr>Classic Photo Album</vt:lpstr>
      <vt:lpstr>PowerPoint Presentation</vt:lpstr>
      <vt:lpstr>Choose a Layout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2012-12-01T20:10:13Z</dcterms:created>
  <dcterms:modified xsi:type="dcterms:W3CDTF">2012-12-01T20:10:40Z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