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99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89454" autoAdjust="0"/>
  </p:normalViewPr>
  <p:slideViewPr>
    <p:cSldViewPr>
      <p:cViewPr>
        <p:scale>
          <a:sx n="70" d="100"/>
          <a:sy n="70" d="100"/>
        </p:scale>
        <p:origin x="30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altLang="x-non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Replacement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07275"/>
              </p:ext>
            </p:extLst>
          </p:nvPr>
        </p:nvGraphicFramePr>
        <p:xfrm>
          <a:off x="2286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Worksheet" r:id="rId4" imgW="2209825" imgH="1533493" progId="Excel.Sheet.12">
                  <p:embed/>
                </p:oleObj>
              </mc:Choice>
              <mc:Fallback>
                <p:oleObj name="Worksheet" r:id="rId4" imgW="2209825" imgH="15334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ThemeB" id="{D5EFD058-BB14-4B81-A53F-D39A490D5311}" vid="{E6E54D79-FE14-4D79-AEC2-63A2E9EAA66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5F4390-EC2D-48CA-9DC2-ED398CC961D6}"/>
</file>

<file path=customXml/itemProps2.xml><?xml version="1.0" encoding="utf-8"?>
<ds:datastoreItem xmlns:ds="http://schemas.openxmlformats.org/officeDocument/2006/customXml" ds:itemID="{CDF55707-2980-4AAA-98AE-E98C107FC1BE}"/>
</file>

<file path=customXml/itemProps3.xml><?xml version="1.0" encoding="utf-8"?>
<ds:datastoreItem xmlns:ds="http://schemas.openxmlformats.org/officeDocument/2006/customXml" ds:itemID="{30943B72-34DE-44B5-B1B3-68DF82CF6100}"/>
</file>

<file path=docProps/app.xml><?xml version="1.0" encoding="utf-8"?>
<Properties xmlns="http://schemas.openxmlformats.org/officeDocument/2006/extended-properties" xmlns:vt="http://schemas.openxmlformats.org/officeDocument/2006/docPropsVTypes">
  <Template>MeetingThemeB</Template>
  <TotalTime>0</TotalTime>
  <Words>162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Perspective</vt:lpstr>
      <vt:lpstr>Worksheet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2012-11-30T20:47:52Z</dcterms:created>
  <dcterms:modified xsi:type="dcterms:W3CDTF">2012-11-30T20:48:14Z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