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2" autoAdjust="0"/>
    <p:restoredTop sz="94660"/>
  </p:normalViewPr>
  <p:slideViewPr>
    <p:cSldViewPr snapToGrid="0">
      <p:cViewPr>
        <p:scale>
          <a:sx n="70" d="100"/>
          <a:sy n="70" d="100"/>
        </p:scale>
        <p:origin x="37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3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CE519C-7985-47C5-AE19-930E1CCCD6B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4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1BCB58-4C0D-48EF-9D02-00117D233271}"/>
</file>

<file path=customXml/itemProps2.xml><?xml version="1.0" encoding="utf-8"?>
<ds:datastoreItem xmlns:ds="http://schemas.openxmlformats.org/officeDocument/2006/customXml" ds:itemID="{4EEF7F08-805F-44A2-BC0F-05038A9DC30D}"/>
</file>

<file path=customXml/itemProps3.xml><?xml version="1.0" encoding="utf-8"?>
<ds:datastoreItem xmlns:ds="http://schemas.openxmlformats.org/officeDocument/2006/customXml" ds:itemID="{70F1F5FD-45AA-438E-B666-7BA06A70148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2012-11-01T21:49:07Z</dcterms:created>
  <dcterms:modified xsi:type="dcterms:W3CDTF">2012-11-01T21:53:27Z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