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87690" autoAdjust="0"/>
  </p:normalViewPr>
  <p:slideViewPr>
    <p:cSldViewPr>
      <p:cViewPr varScale="1">
        <p:scale>
          <a:sx n="78" d="100"/>
          <a:sy n="78" d="100"/>
        </p:scale>
        <p:origin x="7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Buying Trips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Ensuring Successful Outcomes</a:t>
            </a:r>
          </a:p>
          <a:p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Judy Lew, Purchasing Manager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Preparing for a buying trip</a:t>
            </a:r>
            <a:endParaRPr lang="en-US" dirty="0"/>
          </a:p>
          <a:p>
            <a:r>
              <a:rPr lang="en-US" dirty="0" smtClean="0"/>
              <a:t>Traveling internationally</a:t>
            </a:r>
          </a:p>
          <a:p>
            <a:r>
              <a:rPr lang="en-US" dirty="0" smtClean="0"/>
              <a:t>Meeting the client</a:t>
            </a:r>
          </a:p>
          <a:p>
            <a:r>
              <a:rPr lang="en-US" dirty="0" smtClean="0"/>
              <a:t>Choosing the merchandise</a:t>
            </a:r>
          </a:p>
          <a:p>
            <a:r>
              <a:rPr lang="en-US" dirty="0" smtClean="0"/>
              <a:t>Closing the deal</a:t>
            </a:r>
          </a:p>
          <a:p>
            <a:r>
              <a:rPr lang="en-US" dirty="0" smtClean="0"/>
              <a:t>Following up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 your needs</a:t>
            </a:r>
            <a:endParaRPr lang="en-US" dirty="0"/>
          </a:p>
          <a:p>
            <a:pPr lvl="1"/>
            <a:r>
              <a:rPr lang="en-US" dirty="0" smtClean="0"/>
              <a:t>Know your customers</a:t>
            </a:r>
          </a:p>
          <a:p>
            <a:pPr lvl="1"/>
            <a:r>
              <a:rPr lang="en-US" dirty="0" smtClean="0"/>
              <a:t>Know the current trends</a:t>
            </a:r>
          </a:p>
          <a:p>
            <a:r>
              <a:rPr lang="en-US" dirty="0" smtClean="0"/>
              <a:t>Set up your meetings</a:t>
            </a:r>
          </a:p>
          <a:p>
            <a:r>
              <a:rPr lang="en-US" dirty="0" smtClean="0"/>
              <a:t>Plan the itinerary</a:t>
            </a:r>
          </a:p>
          <a:p>
            <a:r>
              <a:rPr lang="en-US" dirty="0" smtClean="0"/>
              <a:t>Read the </a:t>
            </a:r>
            <a:r>
              <a:rPr lang="en-US" i="1" dirty="0" smtClean="0"/>
              <a:t>Buyer </a:t>
            </a:r>
            <a:r>
              <a:rPr lang="en-US" i="1" dirty="0" smtClean="0"/>
              <a:t>Manual</a:t>
            </a:r>
            <a:endParaRPr lang="en-US" i="1" dirty="0" smtClean="0"/>
          </a:p>
          <a:p>
            <a:r>
              <a:rPr lang="en-US" dirty="0" smtClean="0"/>
              <a:t>Pack what you need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Know the culture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Read the latest advisories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Check your passport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Update your immunizations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3657600"/>
          </a:xfrm>
        </p:spPr>
        <p:txBody>
          <a:bodyPr>
            <a:normAutofit/>
          </a:bodyPr>
          <a:lstStyle/>
          <a:p>
            <a:r>
              <a:rPr lang="en-US" dirty="0"/>
              <a:t>Make proper introductions</a:t>
            </a:r>
          </a:p>
          <a:p>
            <a:r>
              <a:rPr lang="en-US" dirty="0"/>
              <a:t>Dress appropriately</a:t>
            </a:r>
          </a:p>
          <a:p>
            <a:r>
              <a:rPr lang="en-US" dirty="0"/>
              <a:t>Build good relationships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 it available?</a:t>
            </a:r>
            <a:endParaRPr lang="en-US" dirty="0"/>
          </a:p>
          <a:p>
            <a:r>
              <a:rPr lang="en-US" dirty="0" smtClean="0"/>
              <a:t>Is it good quality?</a:t>
            </a:r>
          </a:p>
          <a:p>
            <a:r>
              <a:rPr lang="en-US" dirty="0" smtClean="0"/>
              <a:t>What’s the production time?</a:t>
            </a:r>
          </a:p>
          <a:p>
            <a:r>
              <a:rPr lang="en-US" dirty="0" smtClean="0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Negotiate terms</a:t>
            </a:r>
            <a:endParaRPr lang="en-US" dirty="0"/>
          </a:p>
          <a:p>
            <a:r>
              <a:rPr lang="en-US" dirty="0" smtClean="0"/>
              <a:t>Mutually commit to a schedule</a:t>
            </a:r>
          </a:p>
          <a:p>
            <a:r>
              <a:rPr lang="en-US" dirty="0" smtClean="0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Submit the paperwork</a:t>
            </a:r>
            <a:endParaRPr lang="en-US" dirty="0"/>
          </a:p>
          <a:p>
            <a:r>
              <a:rPr lang="en-US" dirty="0" smtClean="0"/>
              <a:t>Keep in touch with the clients</a:t>
            </a:r>
          </a:p>
          <a:p>
            <a:r>
              <a:rPr lang="en-US" dirty="0" smtClean="0"/>
              <a:t>Track the order</a:t>
            </a:r>
          </a:p>
          <a:p>
            <a:pPr lvl="1"/>
            <a:r>
              <a:rPr lang="en-US" dirty="0" smtClean="0"/>
              <a:t>Did it arrive on time?</a:t>
            </a:r>
          </a:p>
          <a:p>
            <a:pPr lvl="1"/>
            <a:r>
              <a:rPr lang="en-US" dirty="0" smtClean="0"/>
              <a:t>Did it arrive undamaged?</a:t>
            </a:r>
          </a:p>
          <a:p>
            <a:pPr lvl="1"/>
            <a:r>
              <a:rPr lang="en-US" dirty="0" smtClean="0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ts val="3000"/>
              </a:lnSpc>
              <a:spcAft>
                <a:spcPts val="2400"/>
              </a:spcAft>
              <a:buNone/>
            </a:pPr>
            <a:r>
              <a:rPr lang="en-US" dirty="0"/>
              <a:t>Buying trips are good investments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only </a:t>
            </a:r>
            <a:r>
              <a:rPr lang="en-US" dirty="0"/>
              <a:t>if they produce long-term relationships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sustain both the buyer and the seller. </a:t>
            </a:r>
          </a:p>
          <a:p>
            <a:pPr marL="0" indent="0" algn="ctr">
              <a:lnSpc>
                <a:spcPts val="3000"/>
              </a:lnSpc>
              <a:spcBef>
                <a:spcPts val="768"/>
              </a:spcBef>
              <a:spcAft>
                <a:spcPts val="2400"/>
              </a:spcAft>
              <a:buNone/>
            </a:pPr>
            <a:r>
              <a:rPr lang="en-US" dirty="0"/>
              <a:t>Our relationships with our sellers are </a:t>
            </a:r>
            <a:r>
              <a:rPr lang="en-US"/>
              <a:t>critical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to </a:t>
            </a:r>
            <a:r>
              <a:rPr lang="en-US" dirty="0"/>
              <a:t>our </a:t>
            </a:r>
            <a:r>
              <a:rPr lang="en-US"/>
              <a:t>reputation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for </a:t>
            </a:r>
            <a:r>
              <a:rPr lang="en-US" dirty="0"/>
              <a:t>unique affordable products.</a:t>
            </a:r>
          </a:p>
        </p:txBody>
      </p:sp>
    </p:spTree>
    <p:extLst>
      <p:ext uri="{BB962C8B-B14F-4D97-AF65-F5344CB8AC3E}">
        <p14:creationId xmlns:p14="http://schemas.microsoft.com/office/powerpoint/2010/main" val="3066670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yingTripsE" id="{4267F7B2-E552-4DF3-BD7C-FA5F152F69D3}" vid="{1254F10D-3FCF-42ED-9CD7-B0B1FB0586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3A996AC6-3B61-4C3E-8BB4-5B55D51923DE}"/>
</file>

<file path=customXml/itemProps2.xml><?xml version="1.0" encoding="utf-8"?>
<ds:datastoreItem xmlns:ds="http://schemas.openxmlformats.org/officeDocument/2006/customXml" ds:itemID="{DFE47275-1248-4227-960A-B0697C6E6FB2}"/>
</file>

<file path=customXml/itemProps3.xml><?xml version="1.0" encoding="utf-8"?>
<ds:datastoreItem xmlns:ds="http://schemas.openxmlformats.org/officeDocument/2006/customXml" ds:itemID="{7E58A0CD-37EF-44EF-B76C-CE93D6DF4483}"/>
</file>

<file path=docProps/app.xml><?xml version="1.0" encoding="utf-8"?>
<Properties xmlns="http://schemas.openxmlformats.org/officeDocument/2006/extended-properties" xmlns:vt="http://schemas.openxmlformats.org/officeDocument/2006/docPropsVTypes">
  <Template>TripsB</Template>
  <TotalTime>0</TotalTime>
  <Words>158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Century Schoolbook</vt:lpstr>
      <vt:lpstr>Wingdings</vt:lpstr>
      <vt:lpstr>Wingdings 2</vt:lpstr>
      <vt:lpstr>Oriel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2012-11-09T23:30:25Z</dcterms:created>
  <dcterms:modified xsi:type="dcterms:W3CDTF">2012-11-09T23:31:15Z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