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89454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/>
      <dgm:t>
        <a:bodyPr/>
        <a:lstStyle/>
        <a:p>
          <a:r>
            <a:rPr lang="en-US" dirty="0" smtClean="0"/>
            <a:t>Florian Stiller</a:t>
          </a:r>
          <a:endParaRPr lang="en-US" dirty="0"/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1F3E2488-B9CB-4304-BC62-3337047249DA}" type="pres">
      <dgm:prSet presAssocID="{0D654090-7592-4B4B-9CB9-6EB88DBC863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F140CE4-8C3E-4D54-9511-97AAAA35F9CD}" type="pres">
      <dgm:prSet presAssocID="{C9767388-D5A6-48D9-A914-3CB65B6C280E}" presName="hierRoot1" presStyleCnt="0">
        <dgm:presLayoutVars>
          <dgm:hierBranch val="init"/>
        </dgm:presLayoutVars>
      </dgm:prSet>
      <dgm:spPr/>
    </dgm:pt>
    <dgm:pt modelId="{C5A9BA8F-4DDC-4D0D-B702-F2B93778F32A}" type="pres">
      <dgm:prSet presAssocID="{C9767388-D5A6-48D9-A914-3CB65B6C280E}" presName="rootComposite1" presStyleCnt="0"/>
      <dgm:spPr/>
    </dgm:pt>
    <dgm:pt modelId="{B48ACFFB-A2FC-45DA-9CB9-5B886D2CBE67}" type="pres">
      <dgm:prSet presAssocID="{C9767388-D5A6-48D9-A914-3CB65B6C280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1AFB83-61D2-4678-9F40-3FD86599B630}" type="pres">
      <dgm:prSet presAssocID="{C9767388-D5A6-48D9-A914-3CB65B6C280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4AB9F58-D71D-4040-8D86-AE0C06F02CCB}" type="pres">
      <dgm:prSet presAssocID="{C9767388-D5A6-48D9-A914-3CB65B6C280E}" presName="hierChild2" presStyleCnt="0"/>
      <dgm:spPr/>
    </dgm:pt>
    <dgm:pt modelId="{09B99231-80CB-434B-A7F1-7889F9791885}" type="pres">
      <dgm:prSet presAssocID="{B654CB4B-B633-42A6-B399-2A96861001AD}" presName="Name37" presStyleLbl="parChTrans1D2" presStyleIdx="0" presStyleCnt="3"/>
      <dgm:spPr/>
      <dgm:t>
        <a:bodyPr/>
        <a:lstStyle/>
        <a:p>
          <a:endParaRPr lang="en-US"/>
        </a:p>
      </dgm:t>
    </dgm:pt>
    <dgm:pt modelId="{F9F1E213-FF83-4CF3-BBA9-A3C6B97476C7}" type="pres">
      <dgm:prSet presAssocID="{ED0BEE01-2C7D-4F9C-B318-A3D0C18E253A}" presName="hierRoot2" presStyleCnt="0">
        <dgm:presLayoutVars>
          <dgm:hierBranch val="init"/>
        </dgm:presLayoutVars>
      </dgm:prSet>
      <dgm:spPr/>
    </dgm:pt>
    <dgm:pt modelId="{6632A1AE-A9DC-425A-BEA8-D00E3432B0D1}" type="pres">
      <dgm:prSet presAssocID="{ED0BEE01-2C7D-4F9C-B318-A3D0C18E253A}" presName="rootComposite" presStyleCnt="0"/>
      <dgm:spPr/>
    </dgm:pt>
    <dgm:pt modelId="{688A5A5B-1458-47E2-A1AF-7A8A68DAC096}" type="pres">
      <dgm:prSet presAssocID="{ED0BEE01-2C7D-4F9C-B318-A3D0C18E253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8DAB2D-35B6-4AEB-87FF-4A4EE6778EAE}" type="pres">
      <dgm:prSet presAssocID="{ED0BEE01-2C7D-4F9C-B318-A3D0C18E253A}" presName="rootConnector" presStyleLbl="node2" presStyleIdx="0" presStyleCnt="3"/>
      <dgm:spPr/>
      <dgm:t>
        <a:bodyPr/>
        <a:lstStyle/>
        <a:p>
          <a:endParaRPr lang="en-US"/>
        </a:p>
      </dgm:t>
    </dgm:pt>
    <dgm:pt modelId="{AEE0B36D-E665-495D-AAB9-FC0827DD9315}" type="pres">
      <dgm:prSet presAssocID="{ED0BEE01-2C7D-4F9C-B318-A3D0C18E253A}" presName="hierChild4" presStyleCnt="0"/>
      <dgm:spPr/>
    </dgm:pt>
    <dgm:pt modelId="{A74DEAE1-C133-4B2D-8051-1864B03E3D3B}" type="pres">
      <dgm:prSet presAssocID="{ED0BEE01-2C7D-4F9C-B318-A3D0C18E253A}" presName="hierChild5" presStyleCnt="0"/>
      <dgm:spPr/>
    </dgm:pt>
    <dgm:pt modelId="{152ACB0B-A2CD-4718-AF06-B8D2A473980D}" type="pres">
      <dgm:prSet presAssocID="{5F78A155-3ACC-44CC-B9FF-5ADA3ED8CA94}" presName="Name37" presStyleLbl="parChTrans1D2" presStyleIdx="1" presStyleCnt="3"/>
      <dgm:spPr/>
      <dgm:t>
        <a:bodyPr/>
        <a:lstStyle/>
        <a:p>
          <a:endParaRPr lang="en-US"/>
        </a:p>
      </dgm:t>
    </dgm:pt>
    <dgm:pt modelId="{A4B6F419-03A0-4D6E-AF57-0256D0870328}" type="pres">
      <dgm:prSet presAssocID="{7D542EFB-4142-45F4-99F3-955F0A592780}" presName="hierRoot2" presStyleCnt="0">
        <dgm:presLayoutVars>
          <dgm:hierBranch val="init"/>
        </dgm:presLayoutVars>
      </dgm:prSet>
      <dgm:spPr/>
    </dgm:pt>
    <dgm:pt modelId="{3C13613D-8A58-4B83-98A7-ACFA02FB6C2B}" type="pres">
      <dgm:prSet presAssocID="{7D542EFB-4142-45F4-99F3-955F0A592780}" presName="rootComposite" presStyleCnt="0"/>
      <dgm:spPr/>
    </dgm:pt>
    <dgm:pt modelId="{466862F7-F3F8-4AF6-9326-0EC03688F6D7}" type="pres">
      <dgm:prSet presAssocID="{7D542EFB-4142-45F4-99F3-955F0A59278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34CC53-0FB2-44A2-8F75-C305F29DBD33}" type="pres">
      <dgm:prSet presAssocID="{7D542EFB-4142-45F4-99F3-955F0A592780}" presName="rootConnector" presStyleLbl="node2" presStyleIdx="1" presStyleCnt="3"/>
      <dgm:spPr/>
      <dgm:t>
        <a:bodyPr/>
        <a:lstStyle/>
        <a:p>
          <a:endParaRPr lang="en-US"/>
        </a:p>
      </dgm:t>
    </dgm:pt>
    <dgm:pt modelId="{BAE06A48-1FC3-465F-BE5C-C9B697811040}" type="pres">
      <dgm:prSet presAssocID="{7D542EFB-4142-45F4-99F3-955F0A592780}" presName="hierChild4" presStyleCnt="0"/>
      <dgm:spPr/>
    </dgm:pt>
    <dgm:pt modelId="{00D0E065-7376-404D-85CC-10A3DF6AE909}" type="pres">
      <dgm:prSet presAssocID="{7D542EFB-4142-45F4-99F3-955F0A592780}" presName="hierChild5" presStyleCnt="0"/>
      <dgm:spPr/>
    </dgm:pt>
    <dgm:pt modelId="{BD6DA7A4-C14E-4C99-ADA8-97896BC401DB}" type="pres">
      <dgm:prSet presAssocID="{4FF11366-23CE-4C57-BFE8-EF79EA157035}" presName="Name37" presStyleLbl="parChTrans1D2" presStyleIdx="2" presStyleCnt="3"/>
      <dgm:spPr/>
      <dgm:t>
        <a:bodyPr/>
        <a:lstStyle/>
        <a:p>
          <a:endParaRPr lang="en-US"/>
        </a:p>
      </dgm:t>
    </dgm:pt>
    <dgm:pt modelId="{77244153-1CCC-4810-8795-8F3E975A3323}" type="pres">
      <dgm:prSet presAssocID="{10405441-7810-4392-AF65-9C0B6878A321}" presName="hierRoot2" presStyleCnt="0">
        <dgm:presLayoutVars>
          <dgm:hierBranch val="init"/>
        </dgm:presLayoutVars>
      </dgm:prSet>
      <dgm:spPr/>
    </dgm:pt>
    <dgm:pt modelId="{D418D757-6B1A-4217-B59C-E1531D200B8E}" type="pres">
      <dgm:prSet presAssocID="{10405441-7810-4392-AF65-9C0B6878A321}" presName="rootComposite" presStyleCnt="0"/>
      <dgm:spPr/>
    </dgm:pt>
    <dgm:pt modelId="{2F711BF4-7A45-4BDC-905B-E3BB7E6A7A5E}" type="pres">
      <dgm:prSet presAssocID="{10405441-7810-4392-AF65-9C0B6878A32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4E9136-14F7-4008-AFD8-EFFD53F6E1F0}" type="pres">
      <dgm:prSet presAssocID="{10405441-7810-4392-AF65-9C0B6878A321}" presName="rootConnector" presStyleLbl="node2" presStyleIdx="2" presStyleCnt="3"/>
      <dgm:spPr/>
      <dgm:t>
        <a:bodyPr/>
        <a:lstStyle/>
        <a:p>
          <a:endParaRPr lang="en-US"/>
        </a:p>
      </dgm:t>
    </dgm:pt>
    <dgm:pt modelId="{130679A0-6023-4252-A77E-BF5AF3654221}" type="pres">
      <dgm:prSet presAssocID="{10405441-7810-4392-AF65-9C0B6878A321}" presName="hierChild4" presStyleCnt="0"/>
      <dgm:spPr/>
    </dgm:pt>
    <dgm:pt modelId="{FE0293D4-02E2-4258-A7F3-480CF908047C}" type="pres">
      <dgm:prSet presAssocID="{10405441-7810-4392-AF65-9C0B6878A321}" presName="hierChild5" presStyleCnt="0"/>
      <dgm:spPr/>
    </dgm:pt>
    <dgm:pt modelId="{0E6AF76D-5BB2-4EA0-B330-9454D32B1D00}" type="pres">
      <dgm:prSet presAssocID="{C9767388-D5A6-48D9-A914-3CB65B6C280E}" presName="hierChild3" presStyleCnt="0"/>
      <dgm:spPr/>
    </dgm:pt>
  </dgm:ptLst>
  <dgm:cxnLst>
    <dgm:cxn modelId="{1835A7D7-8743-4DDB-A373-7D5137CCBB57}" type="presOf" srcId="{10405441-7810-4392-AF65-9C0B6878A321}" destId="{784E9136-14F7-4008-AFD8-EFFD53F6E1F0}" srcOrd="1" destOrd="0" presId="urn:microsoft.com/office/officeart/2005/8/layout/orgChart1"/>
    <dgm:cxn modelId="{EE9EE24C-E901-4C91-A588-49B0D7E24353}" type="presOf" srcId="{ED0BEE01-2C7D-4F9C-B318-A3D0C18E253A}" destId="{688A5A5B-1458-47E2-A1AF-7A8A68DAC096}" srcOrd="0" destOrd="0" presId="urn:microsoft.com/office/officeart/2005/8/layout/orgChart1"/>
    <dgm:cxn modelId="{FB91A23A-6666-43C6-A72E-C1C1399BDACE}" type="presOf" srcId="{7D542EFB-4142-45F4-99F3-955F0A592780}" destId="{466862F7-F3F8-4AF6-9326-0EC03688F6D7}" srcOrd="0" destOrd="0" presId="urn:microsoft.com/office/officeart/2005/8/layout/orgChart1"/>
    <dgm:cxn modelId="{6E6FB471-65D7-441B-B985-56F2ACDF08C3}" type="presOf" srcId="{4FF11366-23CE-4C57-BFE8-EF79EA157035}" destId="{BD6DA7A4-C14E-4C99-ADA8-97896BC401DB}" srcOrd="0" destOrd="0" presId="urn:microsoft.com/office/officeart/2005/8/layout/orgChart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D4619ACB-B13D-4803-8837-52F1B0578E61}" srcId="{C9767388-D5A6-48D9-A914-3CB65B6C280E}" destId="{10405441-7810-4392-AF65-9C0B6878A321}" srcOrd="2" destOrd="0" parTransId="{4FF11366-23CE-4C57-BFE8-EF79EA157035}" sibTransId="{4FFA2305-BAF9-4F92-BA46-FE5B3406AA87}"/>
    <dgm:cxn modelId="{BB8BC993-BD22-42F4-97FB-F28887B7C9C7}" type="presOf" srcId="{7D542EFB-4142-45F4-99F3-955F0A592780}" destId="{7534CC53-0FB2-44A2-8F75-C305F29DBD33}" srcOrd="1" destOrd="0" presId="urn:microsoft.com/office/officeart/2005/8/layout/orgChart1"/>
    <dgm:cxn modelId="{69B97EB9-C1E1-4DC3-B870-CC70EF77C97D}" type="presOf" srcId="{5F78A155-3ACC-44CC-B9FF-5ADA3ED8CA94}" destId="{152ACB0B-A2CD-4718-AF06-B8D2A473980D}" srcOrd="0" destOrd="0" presId="urn:microsoft.com/office/officeart/2005/8/layout/orgChart1"/>
    <dgm:cxn modelId="{98BD9ADE-F13D-42E0-998C-99049553AEA3}" type="presOf" srcId="{ED0BEE01-2C7D-4F9C-B318-A3D0C18E253A}" destId="{CF8DAB2D-35B6-4AEB-87FF-4A4EE6778EAE}" srcOrd="1" destOrd="0" presId="urn:microsoft.com/office/officeart/2005/8/layout/orgChart1"/>
    <dgm:cxn modelId="{489E00DD-124B-44FF-960B-69E66C3FA485}" srcId="{C9767388-D5A6-48D9-A914-3CB65B6C280E}" destId="{7D542EFB-4142-45F4-99F3-955F0A592780}" srcOrd="1" destOrd="0" parTransId="{5F78A155-3ACC-44CC-B9FF-5ADA3ED8CA94}" sibTransId="{93910D3F-DF8B-4E24-ABE6-A1960826DD73}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BA0637A2-B3ED-4AA9-94A3-0D5A0CAEB18D}" type="presOf" srcId="{C9767388-D5A6-48D9-A914-3CB65B6C280E}" destId="{B48ACFFB-A2FC-45DA-9CB9-5B886D2CBE67}" srcOrd="0" destOrd="0" presId="urn:microsoft.com/office/officeart/2005/8/layout/orgChart1"/>
    <dgm:cxn modelId="{7D0C3A96-1331-4D0D-A829-3E495776BCEE}" type="presOf" srcId="{B654CB4B-B633-42A6-B399-2A96861001AD}" destId="{09B99231-80CB-434B-A7F1-7889F9791885}" srcOrd="0" destOrd="0" presId="urn:microsoft.com/office/officeart/2005/8/layout/orgChart1"/>
    <dgm:cxn modelId="{8DF314EA-1568-449B-B545-9F86E59F7CA2}" type="presOf" srcId="{10405441-7810-4392-AF65-9C0B6878A321}" destId="{2F711BF4-7A45-4BDC-905B-E3BB7E6A7A5E}" srcOrd="0" destOrd="0" presId="urn:microsoft.com/office/officeart/2005/8/layout/orgChart1"/>
    <dgm:cxn modelId="{A476CD37-5361-498A-A3B1-82CB847CF42A}" type="presOf" srcId="{C9767388-D5A6-48D9-A914-3CB65B6C280E}" destId="{ED1AFB83-61D2-4678-9F40-3FD86599B630}" srcOrd="1" destOrd="0" presId="urn:microsoft.com/office/officeart/2005/8/layout/orgChart1"/>
    <dgm:cxn modelId="{8D7A13DE-2E0E-49EE-9BB1-C4FAEB7A44AF}" type="presOf" srcId="{0D654090-7592-4B4B-9CB9-6EB88DBC863B}" destId="{1F3E2488-B9CB-4304-BC62-3337047249DA}" srcOrd="0" destOrd="0" presId="urn:microsoft.com/office/officeart/2005/8/layout/orgChart1"/>
    <dgm:cxn modelId="{D9035073-8717-4D46-9178-F26D7EC7C6DF}" type="presParOf" srcId="{1F3E2488-B9CB-4304-BC62-3337047249DA}" destId="{8F140CE4-8C3E-4D54-9511-97AAAA35F9CD}" srcOrd="0" destOrd="0" presId="urn:microsoft.com/office/officeart/2005/8/layout/orgChart1"/>
    <dgm:cxn modelId="{5C778E7F-BF00-4E7B-BBED-78EF8DD56D0C}" type="presParOf" srcId="{8F140CE4-8C3E-4D54-9511-97AAAA35F9CD}" destId="{C5A9BA8F-4DDC-4D0D-B702-F2B93778F32A}" srcOrd="0" destOrd="0" presId="urn:microsoft.com/office/officeart/2005/8/layout/orgChart1"/>
    <dgm:cxn modelId="{2AC536DB-517D-4F74-BCB1-D65CED8621C1}" type="presParOf" srcId="{C5A9BA8F-4DDC-4D0D-B702-F2B93778F32A}" destId="{B48ACFFB-A2FC-45DA-9CB9-5B886D2CBE67}" srcOrd="0" destOrd="0" presId="urn:microsoft.com/office/officeart/2005/8/layout/orgChart1"/>
    <dgm:cxn modelId="{D6123DAA-1D16-4CB8-9CC4-A7DDE71BB644}" type="presParOf" srcId="{C5A9BA8F-4DDC-4D0D-B702-F2B93778F32A}" destId="{ED1AFB83-61D2-4678-9F40-3FD86599B630}" srcOrd="1" destOrd="0" presId="urn:microsoft.com/office/officeart/2005/8/layout/orgChart1"/>
    <dgm:cxn modelId="{00D8BBB2-C4CB-465E-855B-A8179B97363F}" type="presParOf" srcId="{8F140CE4-8C3E-4D54-9511-97AAAA35F9CD}" destId="{F4AB9F58-D71D-4040-8D86-AE0C06F02CCB}" srcOrd="1" destOrd="0" presId="urn:microsoft.com/office/officeart/2005/8/layout/orgChart1"/>
    <dgm:cxn modelId="{9EA3F8DE-B9AC-4A0D-A8E5-4E6ED0971DD2}" type="presParOf" srcId="{F4AB9F58-D71D-4040-8D86-AE0C06F02CCB}" destId="{09B99231-80CB-434B-A7F1-7889F9791885}" srcOrd="0" destOrd="0" presId="urn:microsoft.com/office/officeart/2005/8/layout/orgChart1"/>
    <dgm:cxn modelId="{0A1B2C67-3C39-487A-B02E-4F8485DD7DB3}" type="presParOf" srcId="{F4AB9F58-D71D-4040-8D86-AE0C06F02CCB}" destId="{F9F1E213-FF83-4CF3-BBA9-A3C6B97476C7}" srcOrd="1" destOrd="0" presId="urn:microsoft.com/office/officeart/2005/8/layout/orgChart1"/>
    <dgm:cxn modelId="{BBC8CD56-2CB0-490B-AED4-03690FE0F0FE}" type="presParOf" srcId="{F9F1E213-FF83-4CF3-BBA9-A3C6B97476C7}" destId="{6632A1AE-A9DC-425A-BEA8-D00E3432B0D1}" srcOrd="0" destOrd="0" presId="urn:microsoft.com/office/officeart/2005/8/layout/orgChart1"/>
    <dgm:cxn modelId="{BF5A8145-0760-479D-A6FD-EE0F749861EF}" type="presParOf" srcId="{6632A1AE-A9DC-425A-BEA8-D00E3432B0D1}" destId="{688A5A5B-1458-47E2-A1AF-7A8A68DAC096}" srcOrd="0" destOrd="0" presId="urn:microsoft.com/office/officeart/2005/8/layout/orgChart1"/>
    <dgm:cxn modelId="{ADB892BD-506B-4635-A236-D5495CE4CC20}" type="presParOf" srcId="{6632A1AE-A9DC-425A-BEA8-D00E3432B0D1}" destId="{CF8DAB2D-35B6-4AEB-87FF-4A4EE6778EAE}" srcOrd="1" destOrd="0" presId="urn:microsoft.com/office/officeart/2005/8/layout/orgChart1"/>
    <dgm:cxn modelId="{2F9051E7-9E75-45A7-8FB2-6EFCBE6A8E8B}" type="presParOf" srcId="{F9F1E213-FF83-4CF3-BBA9-A3C6B97476C7}" destId="{AEE0B36D-E665-495D-AAB9-FC0827DD9315}" srcOrd="1" destOrd="0" presId="urn:microsoft.com/office/officeart/2005/8/layout/orgChart1"/>
    <dgm:cxn modelId="{3C3A5066-F462-421F-8111-6D872AF7BBFF}" type="presParOf" srcId="{F9F1E213-FF83-4CF3-BBA9-A3C6B97476C7}" destId="{A74DEAE1-C133-4B2D-8051-1864B03E3D3B}" srcOrd="2" destOrd="0" presId="urn:microsoft.com/office/officeart/2005/8/layout/orgChart1"/>
    <dgm:cxn modelId="{F60AE178-7AEE-4DBC-8A0A-62096CE80BC8}" type="presParOf" srcId="{F4AB9F58-D71D-4040-8D86-AE0C06F02CCB}" destId="{152ACB0B-A2CD-4718-AF06-B8D2A473980D}" srcOrd="2" destOrd="0" presId="urn:microsoft.com/office/officeart/2005/8/layout/orgChart1"/>
    <dgm:cxn modelId="{0760D84B-AF99-4967-9547-BD4D665757BD}" type="presParOf" srcId="{F4AB9F58-D71D-4040-8D86-AE0C06F02CCB}" destId="{A4B6F419-03A0-4D6E-AF57-0256D0870328}" srcOrd="3" destOrd="0" presId="urn:microsoft.com/office/officeart/2005/8/layout/orgChart1"/>
    <dgm:cxn modelId="{C30D4166-71A7-4B53-9BE6-64D0F7CE9846}" type="presParOf" srcId="{A4B6F419-03A0-4D6E-AF57-0256D0870328}" destId="{3C13613D-8A58-4B83-98A7-ACFA02FB6C2B}" srcOrd="0" destOrd="0" presId="urn:microsoft.com/office/officeart/2005/8/layout/orgChart1"/>
    <dgm:cxn modelId="{324DB679-0E56-4796-94E7-5DAE7E25B799}" type="presParOf" srcId="{3C13613D-8A58-4B83-98A7-ACFA02FB6C2B}" destId="{466862F7-F3F8-4AF6-9326-0EC03688F6D7}" srcOrd="0" destOrd="0" presId="urn:microsoft.com/office/officeart/2005/8/layout/orgChart1"/>
    <dgm:cxn modelId="{B2FC453F-9766-42AE-B613-340048282D41}" type="presParOf" srcId="{3C13613D-8A58-4B83-98A7-ACFA02FB6C2B}" destId="{7534CC53-0FB2-44A2-8F75-C305F29DBD33}" srcOrd="1" destOrd="0" presId="urn:microsoft.com/office/officeart/2005/8/layout/orgChart1"/>
    <dgm:cxn modelId="{074853BE-408A-4D96-B9DE-E0120270C9DE}" type="presParOf" srcId="{A4B6F419-03A0-4D6E-AF57-0256D0870328}" destId="{BAE06A48-1FC3-465F-BE5C-C9B697811040}" srcOrd="1" destOrd="0" presId="urn:microsoft.com/office/officeart/2005/8/layout/orgChart1"/>
    <dgm:cxn modelId="{75F31951-228E-4099-8DC8-C8EEF33CCC25}" type="presParOf" srcId="{A4B6F419-03A0-4D6E-AF57-0256D0870328}" destId="{00D0E065-7376-404D-85CC-10A3DF6AE909}" srcOrd="2" destOrd="0" presId="urn:microsoft.com/office/officeart/2005/8/layout/orgChart1"/>
    <dgm:cxn modelId="{3C722512-1F84-4745-A7DE-941194E23A15}" type="presParOf" srcId="{F4AB9F58-D71D-4040-8D86-AE0C06F02CCB}" destId="{BD6DA7A4-C14E-4C99-ADA8-97896BC401DB}" srcOrd="4" destOrd="0" presId="urn:microsoft.com/office/officeart/2005/8/layout/orgChart1"/>
    <dgm:cxn modelId="{32201D03-60AE-4B60-89D7-D9B44C9C95CD}" type="presParOf" srcId="{F4AB9F58-D71D-4040-8D86-AE0C06F02CCB}" destId="{77244153-1CCC-4810-8795-8F3E975A3323}" srcOrd="5" destOrd="0" presId="urn:microsoft.com/office/officeart/2005/8/layout/orgChart1"/>
    <dgm:cxn modelId="{B04D701B-0712-4382-8D2D-FB6C5B1894FC}" type="presParOf" srcId="{77244153-1CCC-4810-8795-8F3E975A3323}" destId="{D418D757-6B1A-4217-B59C-E1531D200B8E}" srcOrd="0" destOrd="0" presId="urn:microsoft.com/office/officeart/2005/8/layout/orgChart1"/>
    <dgm:cxn modelId="{FC828A1B-CDB4-48A4-B4AE-340620310015}" type="presParOf" srcId="{D418D757-6B1A-4217-B59C-E1531D200B8E}" destId="{2F711BF4-7A45-4BDC-905B-E3BB7E6A7A5E}" srcOrd="0" destOrd="0" presId="urn:microsoft.com/office/officeart/2005/8/layout/orgChart1"/>
    <dgm:cxn modelId="{66848E1E-53FC-4134-ACFF-8EB635B83350}" type="presParOf" srcId="{D418D757-6B1A-4217-B59C-E1531D200B8E}" destId="{784E9136-14F7-4008-AFD8-EFFD53F6E1F0}" srcOrd="1" destOrd="0" presId="urn:microsoft.com/office/officeart/2005/8/layout/orgChart1"/>
    <dgm:cxn modelId="{54C8D889-6C39-4338-98E8-58DED07AE2A8}" type="presParOf" srcId="{77244153-1CCC-4810-8795-8F3E975A3323}" destId="{130679A0-6023-4252-A77E-BF5AF3654221}" srcOrd="1" destOrd="0" presId="urn:microsoft.com/office/officeart/2005/8/layout/orgChart1"/>
    <dgm:cxn modelId="{70FBF2A7-AAE3-4A3A-8A48-7694FBD00701}" type="presParOf" srcId="{77244153-1CCC-4810-8795-8F3E975A3323}" destId="{FE0293D4-02E2-4258-A7F3-480CF908047C}" srcOrd="2" destOrd="0" presId="urn:microsoft.com/office/officeart/2005/8/layout/orgChart1"/>
    <dgm:cxn modelId="{79660160-20B7-4377-98AF-B21AF19C7335}" type="presParOf" srcId="{8F140CE4-8C3E-4D54-9511-97AAAA35F9CD}" destId="{0E6AF76D-5BB2-4EA0-B330-9454D32B1D0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91566361"/>
              </p:ext>
            </p:extLst>
          </p:nvPr>
        </p:nvGraphicFramePr>
        <p:xfrm>
          <a:off x="1752600" y="2286000"/>
          <a:ext cx="5791200" cy="36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Replacement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007275"/>
              </p:ext>
            </p:extLst>
          </p:nvPr>
        </p:nvGraphicFramePr>
        <p:xfrm>
          <a:off x="2286000" y="2362200"/>
          <a:ext cx="4465638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Worksheet" r:id="rId4" imgW="2209825" imgH="1533493" progId="Excel.Sheet.12">
                  <p:embed/>
                </p:oleObj>
              </mc:Choice>
              <mc:Fallback>
                <p:oleObj name="Worksheet" r:id="rId4" imgW="2209825" imgH="153349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0" y="2362200"/>
                        <a:ext cx="4465638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CEB966"/>
      </a:dk2>
      <a:lt2>
        <a:srgbClr val="C9C2D1"/>
      </a:lt2>
      <a:accent1>
        <a:srgbClr val="69676D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B" id="{907FE381-88EB-49B6-B2F2-A1E137E452EC}" vid="{B5C8B64B-7C5E-4807-B2C3-720A059709D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87ED16A0-4BFF-4D85-94FC-E0B3F9EC9A1B}"/>
</file>

<file path=customXml/itemProps2.xml><?xml version="1.0" encoding="utf-8"?>
<ds:datastoreItem xmlns:ds="http://schemas.openxmlformats.org/officeDocument/2006/customXml" ds:itemID="{3A3DAB2F-415F-41D2-B6CD-2C4B9EC6A383}"/>
</file>

<file path=customXml/itemProps3.xml><?xml version="1.0" encoding="utf-8"?>
<ds:datastoreItem xmlns:ds="http://schemas.openxmlformats.org/officeDocument/2006/customXml" ds:itemID="{94E1FA78-5D98-4157-9317-D3256E797604}"/>
</file>

<file path=docProps/app.xml><?xml version="1.0" encoding="utf-8"?>
<Properties xmlns="http://schemas.openxmlformats.org/officeDocument/2006/extended-properties" xmlns:vt="http://schemas.openxmlformats.org/officeDocument/2006/docPropsVTypes">
  <Template>JuneMeeting</Template>
  <TotalTime>0</TotalTime>
  <Words>154</Words>
  <Application>Microsoft Office PowerPoint</Application>
  <PresentationFormat>On-screen Show (4:3)</PresentationFormat>
  <Paragraphs>50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Georgia</vt:lpstr>
      <vt:lpstr>Impact</vt:lpstr>
      <vt:lpstr>Times New Roman</vt:lpstr>
      <vt:lpstr>Wingdings 2</vt:lpstr>
      <vt:lpstr>Urban</vt:lpstr>
      <vt:lpstr>Worksheet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Equipment Replacement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Joyce Cox</cp:lastModifiedBy>
  <cp:revision>1</cp:revision>
  <cp:lastPrinted>1601-01-01T00:00:00Z</cp:lastPrinted>
  <dcterms:created xsi:type="dcterms:W3CDTF">2012-11-20T23:39:01Z</dcterms:created>
  <dcterms:modified xsi:type="dcterms:W3CDTF">2012-11-20T23:39:40Z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