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4" r:id="rId11"/>
    <p:sldId id="262" r:id="rId12"/>
    <p:sldId id="263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>
      <p:cViewPr varScale="1">
        <p:scale>
          <a:sx n="77" d="100"/>
          <a:sy n="77" d="100"/>
        </p:scale>
        <p:origin x="28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459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989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956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2325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30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6135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727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261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631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192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75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496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377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51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32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384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982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567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Water-Saving Landscaping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Low-maintenance solutions for intermountain regions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Tolerate temperature range</a:t>
            </a:r>
          </a:p>
          <a:p>
            <a:r>
              <a:rPr lang="en-US" dirty="0" smtClean="0"/>
              <a:t>Tolerate drought</a:t>
            </a:r>
          </a:p>
          <a:p>
            <a:r>
              <a:rPr lang="en-US" dirty="0" smtClean="0"/>
              <a:t>Prevent erosion</a:t>
            </a:r>
          </a:p>
          <a:p>
            <a:r>
              <a:rPr lang="en-US" dirty="0" smtClean="0"/>
              <a:t>Support natural ecosystem</a:t>
            </a:r>
          </a:p>
          <a:p>
            <a:r>
              <a:rPr lang="en-US" dirty="0" smtClean="0"/>
              <a:t>Attract pollinators</a:t>
            </a:r>
          </a:p>
          <a:p>
            <a:r>
              <a:rPr lang="en-US" dirty="0" smtClean="0"/>
              <a:t>Need little or no maintenance</a:t>
            </a:r>
          </a:p>
          <a:p>
            <a:r>
              <a:rPr lang="en-US" dirty="0" smtClean="0"/>
              <a:t>Sustainable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&lt;show pictures&gt;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Hot temperatures</a:t>
            </a:r>
          </a:p>
          <a:p>
            <a:r>
              <a:rPr lang="en-US" dirty="0" smtClean="0"/>
              <a:t>Cold temperatures</a:t>
            </a:r>
          </a:p>
          <a:p>
            <a:r>
              <a:rPr lang="en-US" dirty="0" smtClean="0"/>
              <a:t>Shorter growing season</a:t>
            </a:r>
          </a:p>
          <a:p>
            <a:r>
              <a:rPr lang="en-US" dirty="0" smtClean="0"/>
              <a:t>Drying winds</a:t>
            </a:r>
          </a:p>
          <a:p>
            <a:r>
              <a:rPr lang="en-US" dirty="0" smtClean="0"/>
              <a:t>Deluge/drought</a:t>
            </a:r>
          </a:p>
          <a:p>
            <a:r>
              <a:rPr lang="en-US" dirty="0" smtClean="0"/>
              <a:t>Poor soil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</a:p>
          <a:p>
            <a:r>
              <a:rPr lang="en-US" dirty="0" smtClean="0"/>
              <a:t>Xeriscaping</a:t>
            </a:r>
          </a:p>
          <a:p>
            <a:r>
              <a:rPr lang="en-US" dirty="0" smtClean="0"/>
              <a:t>Soil amendment</a:t>
            </a:r>
          </a:p>
          <a:p>
            <a:r>
              <a:rPr lang="en-US" dirty="0" smtClean="0"/>
              <a:t>Native plants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Planting strategies that conserve water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additional watering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000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Drip irrigation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790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Soil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Organic matter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F8B2F98-8F4F-4C95-845C-8DF1EACD9620}"/>
</file>

<file path=customXml/itemProps2.xml><?xml version="1.0" encoding="utf-8"?>
<ds:datastoreItem xmlns:ds="http://schemas.openxmlformats.org/officeDocument/2006/customXml" ds:itemID="{F85DD5A5-2F34-49E8-869A-3E283BD85694}"/>
</file>

<file path=customXml/itemProps3.xml><?xml version="1.0" encoding="utf-8"?>
<ds:datastoreItem xmlns:ds="http://schemas.openxmlformats.org/officeDocument/2006/customXml" ds:itemID="{A911C0D3-0E23-4EF8-9BC1-9701D07F45AB}"/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</TotalTime>
  <Words>74</Words>
  <Application>Microsoft Office PowerPoint</Application>
  <PresentationFormat>On-screen Show (4:3)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Ion</vt:lpstr>
      <vt:lpstr>Water-Saving Landscaping</vt:lpstr>
      <vt:lpstr>Challenges</vt:lpstr>
      <vt:lpstr>Solutions</vt:lpstr>
      <vt:lpstr>Windbreaks</vt:lpstr>
      <vt:lpstr>Windbreaks</vt:lpstr>
      <vt:lpstr>Xeriscaping</vt:lpstr>
      <vt:lpstr>Xeriscaping</vt:lpstr>
      <vt:lpstr>Xeriscaping</vt:lpstr>
      <vt:lpstr>Soil Amendment</vt:lpstr>
      <vt:lpstr>Native Plants</vt:lpstr>
      <vt:lpstr>Native Plants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2012-11-09T21:26:30Z</dcterms:created>
  <dcterms:modified xsi:type="dcterms:W3CDTF">2012-11-09T22:10:09Z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