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>
        <p:scale>
          <a:sx n="64" d="100"/>
          <a:sy n="64" d="100"/>
        </p:scale>
        <p:origin x="-61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3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Ryan Danner</a:t>
          </a:r>
          <a:endParaRPr lang="en-US" sz="23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Jerry </a:t>
          </a:r>
          <a:r>
            <a:rPr lang="en-US" sz="2300" kern="1200" dirty="0" err="1" smtClean="0"/>
            <a:t>Orman</a:t>
          </a:r>
          <a:endParaRPr lang="en-US" sz="23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Lukas Keller</a:t>
          </a:r>
          <a:endParaRPr lang="en-US" sz="23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Erin Hagens</a:t>
          </a:r>
          <a:endParaRPr lang="en-US" sz="23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Sara Davis</a:t>
          </a:r>
          <a:endParaRPr lang="en-US" sz="23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Andy Ruth</a:t>
          </a:r>
          <a:endParaRPr lang="en-US" sz="23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</a:t>
            </a:r>
            <a:r>
              <a:rPr lang="en-US" altLang="x-none" dirty="0" smtClean="0"/>
              <a:t>changes</a:t>
            </a:r>
            <a:endParaRPr lang="en-US" altLang="x-none" dirty="0"/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</a:t>
            </a:r>
            <a:r>
              <a:rPr lang="en-US" altLang="x-none" dirty="0" smtClean="0"/>
              <a:t>progress</a:t>
            </a:r>
            <a:endParaRPr lang="en-US" altLang="x-none" dirty="0"/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 smtClean="0"/>
              <a:t>Organizational Changes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baseline="0" dirty="0" smtClean="0"/>
              <a:t>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AD8D3F-BA2F-4FE9-B337-8D74F86543EC}"/>
</file>

<file path=customXml/itemProps2.xml><?xml version="1.0" encoding="utf-8"?>
<ds:datastoreItem xmlns:ds="http://schemas.openxmlformats.org/officeDocument/2006/customXml" ds:itemID="{9F92A0A4-6E72-4ED2-BAE7-0254AF7C1FA9}"/>
</file>

<file path=customXml/itemProps3.xml><?xml version="1.0" encoding="utf-8"?>
<ds:datastoreItem xmlns:ds="http://schemas.openxmlformats.org/officeDocument/2006/customXml" ds:itemID="{2F217B4F-38EA-4FD7-8AFB-8AFA5490E2B3}"/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880</TotalTime>
  <Words>158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Annual Meeting</vt:lpstr>
      <vt:lpstr>Agenda</vt:lpstr>
      <vt:lpstr>Review of Key Objectives</vt:lpstr>
      <vt:lpstr>How Did We Do?</vt:lpstr>
      <vt:lpstr>Organizational Changes</vt:lpstr>
      <vt:lpstr>Top Issues Facing the Company</vt:lpstr>
      <vt:lpstr>Review of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dc:creator>Sidney Higa</dc:creator>
  <cp:lastModifiedBy>Sidney Higa</cp:lastModifiedBy>
  <cp:revision>1</cp:revision>
  <cp:lastPrinted>1601-01-01T00:00:00Z</cp:lastPrinted>
  <dcterms:created xsi:type="dcterms:W3CDTF">2006-04-24T23:46:38Z</dcterms:created>
  <dcterms:modified xsi:type="dcterms:W3CDTF">2011-03-07T19:05:02Z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