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25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en-US" altLang="x-none" sz="4800" dirty="0" smtClean="0"/>
              <a:t>Who Am I?</a:t>
            </a:r>
            <a:r>
              <a:rPr lang="en-US" altLang="x-none" i="1" dirty="0" smtClean="0"/>
              <a:t/>
            </a:r>
            <a:br>
              <a:rPr lang="en-US" altLang="x-none" i="1" dirty="0" smtClean="0"/>
            </a:br>
            <a:r>
              <a:rPr lang="en-US" altLang="x-none" i="1" dirty="0" smtClean="0"/>
              <a:t>A Journey into Journaling</a:t>
            </a:r>
            <a:endParaRPr lang="x-none" altLang="x-none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en-US" altLang="x-none" dirty="0" smtClean="0"/>
              <a:t>John Evans, Project Editor</a:t>
            </a:r>
          </a:p>
          <a:p>
            <a:r>
              <a:rPr lang="x-none" altLang="x-none" smtClean="0"/>
              <a:t>G</a:t>
            </a:r>
            <a:r>
              <a:rPr lang="en-US" altLang="x-none" dirty="0" smtClean="0"/>
              <a:t>rowing Pains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Journaling?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conversation with yourself</a:t>
            </a:r>
            <a:endParaRPr lang="en-US" dirty="0"/>
          </a:p>
          <a:p>
            <a:r>
              <a:rPr lang="en-US" dirty="0" smtClean="0"/>
              <a:t>Time to think about the day</a:t>
            </a:r>
          </a:p>
          <a:p>
            <a:r>
              <a:rPr lang="en-US" dirty="0" smtClean="0"/>
              <a:t>A way to process stressful events</a:t>
            </a:r>
          </a:p>
          <a:p>
            <a:r>
              <a:rPr lang="en-US" dirty="0" smtClean="0"/>
              <a:t>Get things off your 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your special book</a:t>
            </a:r>
            <a:endParaRPr lang="en-US" dirty="0"/>
          </a:p>
          <a:p>
            <a:r>
              <a:rPr lang="en-US" dirty="0" smtClean="0"/>
              <a:t>Choose a special time</a:t>
            </a:r>
          </a:p>
          <a:p>
            <a:r>
              <a:rPr lang="en-US" dirty="0" smtClean="0"/>
              <a:t>Choose a special 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yourself questions</a:t>
            </a:r>
            <a:endParaRPr lang="en-US" dirty="0"/>
          </a:p>
          <a:p>
            <a:pPr lvl="1"/>
            <a:r>
              <a:rPr lang="en-US" dirty="0" smtClean="0"/>
              <a:t>How am I feeling right now?</a:t>
            </a:r>
          </a:p>
          <a:p>
            <a:pPr lvl="1"/>
            <a:r>
              <a:rPr lang="en-US" dirty="0" smtClean="0"/>
              <a:t>What happened to me today?</a:t>
            </a:r>
          </a:p>
          <a:p>
            <a:pPr lvl="1"/>
            <a:r>
              <a:rPr lang="en-US" dirty="0" smtClean="0"/>
              <a:t>Who are my best friends and why?</a:t>
            </a:r>
          </a:p>
          <a:p>
            <a:r>
              <a:rPr lang="en-US" dirty="0" smtClean="0"/>
              <a:t>Letters</a:t>
            </a:r>
          </a:p>
          <a:p>
            <a:r>
              <a:rPr lang="en-US" dirty="0" smtClean="0"/>
              <a:t>Short stories and poems</a:t>
            </a:r>
          </a:p>
          <a:p>
            <a:r>
              <a:rPr lang="en-US" dirty="0" smtClean="0"/>
              <a:t>Likes and dislikes</a:t>
            </a:r>
          </a:p>
          <a:p>
            <a:r>
              <a:rPr lang="en-US" dirty="0" smtClean="0"/>
              <a:t>Dreams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3200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052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2424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28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7" name="Heart 6"/>
          <p:cNvSpPr/>
          <p:nvPr/>
        </p:nvSpPr>
        <p:spPr>
          <a:xfrm>
            <a:off x="7086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7391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Family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honest</a:t>
            </a:r>
            <a:endParaRPr lang="en-US" dirty="0"/>
          </a:p>
          <a:p>
            <a:r>
              <a:rPr lang="en-US" dirty="0" smtClean="0"/>
              <a:t>Leave room to make changes</a:t>
            </a:r>
          </a:p>
          <a:p>
            <a:r>
              <a:rPr lang="en-US" dirty="0" smtClean="0"/>
              <a:t>Keep it private if you want</a:t>
            </a:r>
          </a:p>
          <a:p>
            <a:r>
              <a:rPr lang="en-US" dirty="0" smtClean="0"/>
              <a:t>Date your entries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by Henry David Thoreau</a:t>
            </a:r>
            <a:endParaRPr lang="en-US" dirty="0"/>
          </a:p>
          <a:p>
            <a:r>
              <a:rPr lang="en-US" i="1" dirty="0" smtClean="0"/>
              <a:t>Diary of Samuel Pepys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B_start [Read-Only]" id="{591EBE2B-2FBF-45B5-A7EE-63A802A80FB1}" vid="{DA772752-2E3D-4EBA-BC8A-977C0208114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E79373-DF26-4E43-A630-3E389C671E3E}"/>
</file>

<file path=customXml/itemProps2.xml><?xml version="1.0" encoding="utf-8"?>
<ds:datastoreItem xmlns:ds="http://schemas.openxmlformats.org/officeDocument/2006/customXml" ds:itemID="{CBDFAACF-68DD-48DC-970B-E3ABB42405DF}"/>
</file>

<file path=customXml/itemProps3.xml><?xml version="1.0" encoding="utf-8"?>
<ds:datastoreItem xmlns:ds="http://schemas.openxmlformats.org/officeDocument/2006/customXml" ds:itemID="{1AAA670D-C7AA-43DC-94F6-3D25E625B19B}"/>
</file>

<file path=docProps/app.xml><?xml version="1.0" encoding="utf-8"?>
<Properties xmlns="http://schemas.openxmlformats.org/officeDocument/2006/extended-properties" xmlns:vt="http://schemas.openxmlformats.org/officeDocument/2006/docPropsVTypes">
  <Template>JournalingB</Template>
  <TotalTime>0</TotalTime>
  <Words>132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Who Am I? A Journey into Journaling</vt:lpstr>
      <vt:lpstr>What Exactly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</cp:lastModifiedBy>
  <cp:revision>1</cp:revision>
  <dcterms:created xsi:type="dcterms:W3CDTF">2012-11-10T21:47:22Z</dcterms:created>
  <dcterms:modified xsi:type="dcterms:W3CDTF">2012-11-10T21:47:51Z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