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97" autoAdjust="0"/>
    <p:restoredTop sz="86410" autoAdjust="0"/>
  </p:normalViewPr>
  <p:slideViewPr>
    <p:cSldViewPr>
      <p:cViewPr>
        <p:scale>
          <a:sx n="70" d="100"/>
          <a:sy n="70" d="100"/>
        </p:scale>
        <p:origin x="312" y="234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notesViewPr>
    <p:cSldViewPr>
      <p:cViewPr varScale="1">
        <p:scale>
          <a:sx n="57" d="100"/>
          <a:sy n="57" d="100"/>
        </p:scale>
        <p:origin x="-175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304800" y="1676400"/>
            <a:ext cx="8458200" cy="1924051"/>
          </a:xfrm>
        </p:spPr>
        <p:txBody>
          <a:bodyPr anchor="ctr">
            <a:noAutofit/>
          </a:bodyPr>
          <a:lstStyle>
            <a:lvl1pPr algn="ctr" rtl="0" latinLnBrk="0">
              <a:spcBef>
                <a:spcPct val="0"/>
              </a:spcBef>
              <a:buNone/>
              <a:def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 rtl="0" latinLnBrk="0">
              <a:spcBef>
                <a:spcPct val="20000"/>
              </a:spcBef>
              <a:buNone/>
              <a:defRPr lang="en-US" sz="3600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rtl="0" eaLnBrk="1" latinLnBrk="0" hangingPunct="1">
        <a:spcBef>
          <a:spcPct val="0"/>
        </a:spcBef>
        <a:buNone/>
        <a:defRPr lang="en-US" sz="6600" noProof="1" dirty="0">
          <a:solidFill>
            <a:schemeClr val="accent6">
              <a:lumMod val="50000"/>
            </a:schemeClr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65138" indent="-465138" algn="l" rtl="0" eaLnBrk="1" latinLnBrk="0" hangingPunct="1">
        <a:spcBef>
          <a:spcPct val="20000"/>
        </a:spcBef>
        <a:buFontTx/>
        <a:buBlip>
          <a:blip r:embed="rId9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54075" indent="-396875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pitchFamily="2" charset="2"/>
        <a:buChar char="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Natural Gardening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Working in harmony with </a:t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the world around you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Criteria</a:t>
            </a:r>
            <a:endParaRPr lang="en-US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Encourages diversity</a:t>
            </a:r>
          </a:p>
          <a:p>
            <a:r>
              <a:rPr lang="en-US" dirty="0" smtClean="0"/>
              <a:t>Attracts pollinators</a:t>
            </a:r>
          </a:p>
          <a:p>
            <a:r>
              <a:rPr lang="en-US" dirty="0" smtClean="0"/>
              <a:t>Attracts birds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Appropriate to land</a:t>
            </a:r>
          </a:p>
          <a:p>
            <a:r>
              <a:rPr lang="en-US" dirty="0" smtClean="0"/>
              <a:t>Appropriate to climate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Garden Residents</a:t>
            </a:r>
            <a:endParaRPr lang="en-US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B" id="{E35CE360-D2AF-4097-B9AD-BED22F2EE96A}" vid="{4B71D667-4934-4697-91C2-04A93DA150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825556AD-9D4D-4CA5-BEFD-D2E8348C750E}"/>
</file>

<file path=customXml/itemProps2.xml><?xml version="1.0" encoding="utf-8"?>
<ds:datastoreItem xmlns:ds="http://schemas.openxmlformats.org/officeDocument/2006/customXml" ds:itemID="{76F042CC-CF37-4801-991D-A45572560580}"/>
</file>

<file path=customXml/itemProps3.xml><?xml version="1.0" encoding="utf-8"?>
<ds:datastoreItem xmlns:ds="http://schemas.openxmlformats.org/officeDocument/2006/customXml" ds:itemID="{7C593919-C895-41B7-BC53-C0109A505FE5}"/>
</file>

<file path=docProps/app.xml><?xml version="1.0" encoding="utf-8"?>
<Properties xmlns="http://schemas.openxmlformats.org/officeDocument/2006/extended-properties" xmlns:vt="http://schemas.openxmlformats.org/officeDocument/2006/docPropsVTypes">
  <Template>NaturalB</Template>
  <TotalTime>0</TotalTime>
  <Words>22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Lucida Sans Unicode</vt:lpstr>
      <vt:lpstr>Wingdings</vt:lpstr>
      <vt:lpstr>1_Atrium</vt:lpstr>
      <vt:lpstr>Natural Gardening</vt:lpstr>
      <vt:lpstr>Criteria</vt:lpstr>
      <vt:lpstr>Garden Residents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Joyce Cox</cp:lastModifiedBy>
  <cp:revision>1</cp:revision>
  <dcterms:created xsi:type="dcterms:W3CDTF">2012-12-01T20:07:12Z</dcterms:created>
  <dcterms:modified xsi:type="dcterms:W3CDTF">2012-12-01T20:07:51Z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