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>
        <p:scale>
          <a:sx n="64" d="100"/>
          <a:sy n="64" d="100"/>
        </p:scale>
        <p:origin x="-6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Ryan Danner</a:t>
          </a:r>
          <a:endParaRPr lang="en-US" sz="23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Jerry </a:t>
          </a:r>
          <a:r>
            <a:rPr lang="en-US" sz="2300" kern="1200" dirty="0" err="1" smtClean="0"/>
            <a:t>Orman</a:t>
          </a:r>
          <a:endParaRPr lang="en-US" sz="23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Lukas Keller</a:t>
          </a:r>
          <a:endParaRPr lang="en-US" sz="23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Erin Hagens</a:t>
          </a:r>
          <a:endParaRPr lang="en-US" sz="23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Sara Davis</a:t>
          </a:r>
          <a:endParaRPr lang="en-US" sz="23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Andy Ruth</a:t>
          </a:r>
          <a:endParaRPr lang="en-US" sz="23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CD5F9EE-873C-45A8-B4A7-38ED7A659A2B}"/>
</file>

<file path=customXml/itemProps2.xml><?xml version="1.0" encoding="utf-8"?>
<ds:datastoreItem xmlns:ds="http://schemas.openxmlformats.org/officeDocument/2006/customXml" ds:itemID="{52589F5E-814F-42ED-915B-D8C1387005F4}"/>
</file>

<file path=customXml/itemProps3.xml><?xml version="1.0" encoding="utf-8"?>
<ds:datastoreItem xmlns:ds="http://schemas.openxmlformats.org/officeDocument/2006/customXml" ds:itemID="{F5CE2C85-98E7-463C-83C5-3FFE612E9556}"/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877</TotalTime>
  <Words>162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Urban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Terry Adams</dc:creator>
  <cp:lastModifiedBy>Terry Adams</cp:lastModifiedBy>
  <cp:revision>1</cp:revision>
  <cp:lastPrinted>1601-01-01T00:00:00Z</cp:lastPrinted>
  <dcterms:created xsi:type="dcterms:W3CDTF">2006-04-24T23:46:38Z</dcterms:created>
  <dcterms:modified xsi:type="dcterms:W3CDTF">2011-03-07T19:08:06Z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