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8" r:id="rId4"/>
  </p:sldMasterIdLst>
  <p:notesMasterIdLst>
    <p:notesMasterId r:id="rId17"/>
  </p:notesMasterIdLst>
  <p:sldIdLst>
    <p:sldId id="268" r:id="rId5"/>
    <p:sldId id="257" r:id="rId6"/>
    <p:sldId id="258" r:id="rId7"/>
    <p:sldId id="261" r:id="rId8"/>
    <p:sldId id="259" r:id="rId9"/>
    <p:sldId id="260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95" autoAdjust="0"/>
    <p:restoredTop sz="94684" autoAdjust="0"/>
  </p:normalViewPr>
  <p:slideViewPr>
    <p:cSldViewPr>
      <p:cViewPr>
        <p:scale>
          <a:sx n="70" d="100"/>
          <a:sy n="70" d="100"/>
        </p:scale>
        <p:origin x="306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20BD63-DED2-47AF-AABE-3312D6893171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0BB71D-82F3-447C-8DB2-E436A5BC2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0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BB71D-82F3-447C-8DB2-E436A5BC210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926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3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90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9" y="6377461"/>
            <a:ext cx="3836404" cy="365125"/>
          </a:xfrm>
        </p:spPr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698989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698989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9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9" y="1743134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9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4" y="155448"/>
            <a:ext cx="2525151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3" y="2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1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3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9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hf hd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Planning, selling, and executing </a:t>
            </a:r>
            <a:br>
              <a:rPr lang="en-US" dirty="0" smtClean="0"/>
            </a:br>
            <a:r>
              <a:rPr lang="en-US" smtClean="0"/>
              <a:t>a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Community Service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66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rism isContent="1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Present to other units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Consult with team leader about the best way to communicate</a:t>
            </a:r>
          </a:p>
          <a:p>
            <a:pPr marR="0" lvl="0" rtl="0"/>
            <a:r>
              <a:rPr lang="en-US" dirty="0"/>
              <a:t>Team leader may bring up at next team leaders’ meeting</a:t>
            </a:r>
          </a:p>
          <a:p>
            <a:pPr marR="0" lvl="0" rtl="0"/>
            <a:r>
              <a:rPr lang="en-US" dirty="0"/>
              <a:t>Method will depend on the project and the decisions made in the unit meeting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Carry out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Gathering supplies</a:t>
            </a:r>
          </a:p>
          <a:p>
            <a:pPr marR="0" lvl="0" rtl="0"/>
            <a:r>
              <a:rPr lang="en-US" dirty="0"/>
              <a:t>Making posters to promote the project</a:t>
            </a:r>
          </a:p>
          <a:p>
            <a:pPr marR="0" lvl="0" rtl="0"/>
            <a:r>
              <a:rPr lang="en-US" dirty="0"/>
              <a:t>Tracking progress</a:t>
            </a:r>
          </a:p>
          <a:p>
            <a:pPr marR="0" lvl="0" rtl="0"/>
            <a:r>
              <a:rPr lang="en-US" dirty="0"/>
              <a:t>Making announcements to the entire company</a:t>
            </a:r>
          </a:p>
          <a:p>
            <a:pPr marR="0" lvl="0" rtl="0"/>
            <a:r>
              <a:rPr lang="en-US" dirty="0"/>
              <a:t>Attending and participating in project events, such as cleanups or work parties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Celebrate and evaluate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Concluding activity</a:t>
            </a:r>
          </a:p>
          <a:p>
            <a:pPr marR="0" lvl="0" rtl="0"/>
            <a:r>
              <a:rPr lang="en-US" dirty="0"/>
              <a:t>Treats to share to celebrate success </a:t>
            </a:r>
          </a:p>
          <a:p>
            <a:pPr marR="0" lvl="0" rtl="0"/>
            <a:r>
              <a:rPr lang="en-US" dirty="0"/>
              <a:t>Informal discussion of results</a:t>
            </a:r>
          </a:p>
          <a:p>
            <a:pPr marR="0" lvl="1" rtl="0"/>
            <a:r>
              <a:rPr lang="en-US" dirty="0"/>
              <a:t>What might be done better next time</a:t>
            </a:r>
          </a:p>
          <a:p>
            <a:pPr marR="0" lvl="1" rtl="0"/>
            <a:r>
              <a:rPr lang="en-US" dirty="0"/>
              <a:t>Projects for next year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Service </a:t>
            </a:r>
            <a:r>
              <a:rPr lang="en-US" dirty="0" smtClean="0"/>
              <a:t>project goals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Familiarize you with the concept of service</a:t>
            </a:r>
          </a:p>
          <a:p>
            <a:pPr marR="0" lvl="0" rtl="0"/>
            <a:r>
              <a:rPr lang="en-US" dirty="0"/>
              <a:t>Make service a part of your life</a:t>
            </a:r>
          </a:p>
          <a:p>
            <a:pPr marR="0" lvl="0" rtl="0"/>
            <a:r>
              <a:rPr lang="en-US" dirty="0"/>
              <a:t>Engage and motivate you</a:t>
            </a:r>
          </a:p>
          <a:p>
            <a:pPr marR="0" lvl="0" rtl="0"/>
            <a:r>
              <a:rPr lang="en-US" dirty="0"/>
              <a:t>Build a sense of teamwork among all employees across units</a:t>
            </a:r>
          </a:p>
          <a:p>
            <a:pPr marR="0" lvl="0" rtl="0"/>
            <a:r>
              <a:rPr lang="en-US" dirty="0"/>
              <a:t>Provide appropriate skills development</a:t>
            </a:r>
          </a:p>
          <a:p>
            <a:pPr marR="0" lvl="0" rtl="0"/>
            <a:r>
              <a:rPr lang="en-US" dirty="0"/>
              <a:t>Meet genuine needs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Set up team</a:t>
            </a:r>
          </a:p>
          <a:p>
            <a:pPr marR="0" lvl="0" rtl="0"/>
            <a:r>
              <a:rPr lang="en-US" dirty="0"/>
              <a:t>Gather information</a:t>
            </a:r>
          </a:p>
          <a:p>
            <a:pPr marR="0" lvl="0" rtl="0"/>
            <a:r>
              <a:rPr lang="en-US" dirty="0"/>
              <a:t>Plan project</a:t>
            </a:r>
          </a:p>
          <a:p>
            <a:pPr marR="0" lvl="0" rtl="0"/>
            <a:r>
              <a:rPr lang="en-US" dirty="0"/>
              <a:t>Meet with unit</a:t>
            </a:r>
          </a:p>
          <a:p>
            <a:pPr marR="0" lvl="0" rtl="0"/>
            <a:r>
              <a:rPr lang="en-US" dirty="0"/>
              <a:t>Present to other units</a:t>
            </a:r>
          </a:p>
          <a:p>
            <a:pPr marR="0" lvl="0" rtl="0"/>
            <a:r>
              <a:rPr lang="en-US" dirty="0"/>
              <a:t>Carry out project</a:t>
            </a:r>
          </a:p>
          <a:p>
            <a:pPr marR="0" lvl="0" rtl="0"/>
            <a:r>
              <a:rPr lang="en-US" dirty="0"/>
              <a:t>Celebrate and evaluate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Set up 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Contact people recommended as unit reps</a:t>
            </a:r>
          </a:p>
          <a:p>
            <a:pPr marR="0" lvl="0" rtl="0"/>
            <a:r>
              <a:rPr lang="en-US" dirty="0"/>
              <a:t>Pursue leads until all positions are filled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Gather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en-US" dirty="0"/>
              <a:t>Questions for </a:t>
            </a:r>
            <a:r>
              <a:rPr lang="en-US" dirty="0" smtClean="0"/>
              <a:t>team leaders</a:t>
            </a:r>
            <a:endParaRPr lang="en-US" dirty="0"/>
          </a:p>
          <a:p>
            <a:pPr marR="0" lvl="1" rtl="0"/>
            <a:r>
              <a:rPr lang="en-US" dirty="0"/>
              <a:t>How much time do you want/have available to spend?</a:t>
            </a:r>
          </a:p>
          <a:p>
            <a:pPr marR="0" lvl="1" rtl="0"/>
            <a:r>
              <a:rPr lang="en-US" dirty="0"/>
              <a:t>How much time do you want your team to spend?</a:t>
            </a:r>
          </a:p>
          <a:p>
            <a:pPr marR="0" lvl="1" rtl="0"/>
            <a:r>
              <a:rPr lang="en-US" dirty="0"/>
              <a:t>Do you have a project you have always wanted to do?</a:t>
            </a:r>
          </a:p>
          <a:p>
            <a:pPr marR="0" lvl="1" rtl="0"/>
            <a:r>
              <a:rPr lang="en-US" dirty="0"/>
              <a:t>Is there a project you are already doing (or already plan to do) that we can help with?</a:t>
            </a:r>
          </a:p>
          <a:p>
            <a:pPr marR="0" lvl="1" rtl="0"/>
            <a:r>
              <a:rPr lang="en-US" dirty="0"/>
              <a:t>How much do you want the team to be involved in choosing the project?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dirty="0"/>
              <a:t>Gather information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en-US" dirty="0"/>
              <a:t>Questions for </a:t>
            </a:r>
            <a:r>
              <a:rPr lang="en-US" dirty="0" smtClean="0"/>
              <a:t>unit reps</a:t>
            </a:r>
            <a:endParaRPr lang="en-US" dirty="0"/>
          </a:p>
          <a:p>
            <a:pPr marR="0" lvl="1" rtl="0"/>
            <a:r>
              <a:rPr lang="en-US" dirty="0"/>
              <a:t>What kinds of things are your employees interested in?</a:t>
            </a:r>
          </a:p>
          <a:p>
            <a:pPr marR="0" lvl="1" rtl="0"/>
            <a:r>
              <a:rPr lang="en-US" dirty="0"/>
              <a:t>What is the skill level of your employees?</a:t>
            </a:r>
          </a:p>
          <a:p>
            <a:pPr marR="0" lvl="1" rtl="0"/>
            <a:r>
              <a:rPr lang="en-US" dirty="0"/>
              <a:t>What is the commitment level of your employees?</a:t>
            </a:r>
          </a:p>
          <a:p>
            <a:pPr marR="0" lvl="1" rtl="0"/>
            <a:r>
              <a:rPr lang="en-US" dirty="0"/>
              <a:t>What type of project do you see as being successful for these employees (collection, activity, fundraising; see Resource notebook)?</a:t>
            </a:r>
          </a:p>
          <a:p>
            <a:pPr marR="0" lvl="1" rtl="0"/>
            <a:r>
              <a:rPr lang="en-US" dirty="0"/>
              <a:t>Can you recommend an employee who would be a good </a:t>
            </a:r>
            <a:r>
              <a:rPr lang="en-US" dirty="0" smtClean="0"/>
              <a:t>community service </a:t>
            </a:r>
            <a:r>
              <a:rPr lang="en-US" dirty="0"/>
              <a:t>planner for your unit?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Plan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R="0" lvl="0" rtl="0"/>
            <a:r>
              <a:rPr lang="en-US" dirty="0"/>
              <a:t>When will the project begin and end?</a:t>
            </a:r>
          </a:p>
          <a:p>
            <a:pPr marR="0" lvl="0" rtl="0"/>
            <a:r>
              <a:rPr lang="en-US" dirty="0"/>
              <a:t>When will the project be introduced to the employees?</a:t>
            </a:r>
          </a:p>
          <a:p>
            <a:pPr marR="0" lvl="0" rtl="0"/>
            <a:r>
              <a:rPr lang="en-US" dirty="0"/>
              <a:t>How much input will the employees have in the choice of the project?</a:t>
            </a:r>
          </a:p>
          <a:p>
            <a:pPr marR="0" lvl="1" rtl="0"/>
            <a:r>
              <a:rPr lang="en-US" dirty="0"/>
              <a:t>If no employee input, select a project</a:t>
            </a:r>
          </a:p>
          <a:p>
            <a:pPr marR="0" lvl="1" rtl="0"/>
            <a:r>
              <a:rPr lang="en-US" dirty="0"/>
              <a:t>If some employee input, select a few projects to choose from</a:t>
            </a:r>
          </a:p>
          <a:p>
            <a:pPr marR="0" lvl="0" rtl="0"/>
            <a:r>
              <a:rPr lang="en-US" dirty="0"/>
              <a:t>What tasks will be involved in carrying out the project?</a:t>
            </a:r>
          </a:p>
          <a:p>
            <a:pPr marR="0" lvl="0" rtl="0"/>
            <a:r>
              <a:rPr lang="en-US" dirty="0"/>
              <a:t>Who will do those tasks?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Meet with unit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dirty="0"/>
              <a:t>Introduce the project to the employees</a:t>
            </a:r>
          </a:p>
          <a:p>
            <a:pPr marR="0" lvl="1" rtl="0"/>
            <a:r>
              <a:rPr lang="en-US" dirty="0"/>
              <a:t>Writing about experiences</a:t>
            </a:r>
          </a:p>
          <a:p>
            <a:pPr marR="0" lvl="1" rtl="0"/>
            <a:r>
              <a:rPr lang="en-US" dirty="0"/>
              <a:t>Listing ideas about populations in need</a:t>
            </a:r>
          </a:p>
          <a:p>
            <a:pPr marR="0" lvl="1" rtl="0"/>
            <a:r>
              <a:rPr lang="en-US" dirty="0"/>
              <a:t>Reading articles or inspirational </a:t>
            </a:r>
            <a:r>
              <a:rPr lang="en-US" dirty="0" smtClean="0"/>
              <a:t>stories</a:t>
            </a:r>
            <a:endParaRPr lang="en-US" dirty="0"/>
          </a:p>
          <a:p>
            <a:pPr marR="0" lvl="0" rtl="0"/>
            <a:r>
              <a:rPr lang="en-US" dirty="0"/>
              <a:t>Outline the parameters of the project</a:t>
            </a:r>
          </a:p>
          <a:p>
            <a:pPr marR="0" lvl="1" rtl="0"/>
            <a:r>
              <a:rPr lang="en-US" dirty="0"/>
              <a:t>Timeline</a:t>
            </a:r>
          </a:p>
          <a:p>
            <a:pPr marR="0" lvl="1" rtl="0"/>
            <a:r>
              <a:rPr lang="en-US" dirty="0"/>
              <a:t>How much unit time is involved?</a:t>
            </a:r>
          </a:p>
          <a:p>
            <a:pPr marR="0" lvl="1" rtl="0"/>
            <a:r>
              <a:rPr lang="en-US" dirty="0"/>
              <a:t>Project participation extended to all employees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dirty="0"/>
              <a:t>Meet with unit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Lead discussion</a:t>
            </a:r>
          </a:p>
          <a:p>
            <a:pPr marR="0" lvl="1" rtl="0"/>
            <a:r>
              <a:rPr lang="en-US" dirty="0"/>
              <a:t>What kind of project do we want to do?</a:t>
            </a:r>
          </a:p>
          <a:p>
            <a:pPr marR="0" lvl="1" rtl="0"/>
            <a:r>
              <a:rPr lang="en-US" dirty="0"/>
              <a:t>What need do we want to address?</a:t>
            </a:r>
          </a:p>
          <a:p>
            <a:pPr marR="0" lvl="1" rtl="0"/>
            <a:r>
              <a:rPr lang="en-US" dirty="0"/>
              <a:t>What are the goals of this project?</a:t>
            </a:r>
          </a:p>
          <a:p>
            <a:pPr marR="0" lvl="1" rtl="0"/>
            <a:r>
              <a:rPr lang="en-US" dirty="0"/>
              <a:t>What do we need to do to meet those goals?</a:t>
            </a:r>
          </a:p>
          <a:p>
            <a:pPr marR="0" lvl="1" rtl="0"/>
            <a:r>
              <a:rPr lang="en-US" dirty="0"/>
              <a:t>Who will perform these tasks?</a:t>
            </a:r>
          </a:p>
          <a:p>
            <a:pPr marR="0" lvl="1" rtl="0"/>
            <a:r>
              <a:rPr lang="en-US" dirty="0"/>
              <a:t>What materials will we need?</a:t>
            </a:r>
          </a:p>
          <a:p>
            <a:pPr marR="0" lvl="1" rtl="0"/>
            <a:r>
              <a:rPr lang="en-US" dirty="0"/>
              <a:t>When will the tasks be performed?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jects" id="{50564BAF-3D4D-48CB-85B2-448A51943E90}" vid="{4F6B7AD2-4987-4734-BC9C-803D7DE2253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60550A63-A1D5-43EB-8126-304EA3DCFDBB}"/>
</file>

<file path=customXml/itemProps2.xml><?xml version="1.0" encoding="utf-8"?>
<ds:datastoreItem xmlns:ds="http://schemas.openxmlformats.org/officeDocument/2006/customXml" ds:itemID="{AB109195-62E6-4B1B-B6AE-093EBD61AD53}"/>
</file>

<file path=customXml/itemProps3.xml><?xml version="1.0" encoding="utf-8"?>
<ds:datastoreItem xmlns:ds="http://schemas.openxmlformats.org/officeDocument/2006/customXml" ds:itemID="{245D653B-52BD-41D4-A1BC-A86255FA92CB}"/>
</file>

<file path=docProps/app.xml><?xml version="1.0" encoding="utf-8"?>
<Properties xmlns="http://schemas.openxmlformats.org/officeDocument/2006/extended-properties" xmlns:vt="http://schemas.openxmlformats.org/officeDocument/2006/docPropsVTypes">
  <Template>Projects</Template>
  <TotalTime>1</TotalTime>
  <Words>590</Words>
  <Application>Microsoft Office PowerPoint</Application>
  <PresentationFormat>On-screen Show (4:3)</PresentationFormat>
  <Paragraphs>110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Planning, selling, and executing  a project</vt:lpstr>
      <vt:lpstr>Service project goals</vt:lpstr>
      <vt:lpstr>Process</vt:lpstr>
      <vt:lpstr>Set up team</vt:lpstr>
      <vt:lpstr>Gather information</vt:lpstr>
      <vt:lpstr>Gather information (continued)</vt:lpstr>
      <vt:lpstr>Plan project</vt:lpstr>
      <vt:lpstr>Meet with unit</vt:lpstr>
      <vt:lpstr>Meet with unit (continued)</vt:lpstr>
      <vt:lpstr>Present to other units</vt:lpstr>
      <vt:lpstr>Carry out project</vt:lpstr>
      <vt:lpstr>Celebrate and evaluate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2012-11-30T20:51:06Z</dcterms:created>
  <dcterms:modified xsi:type="dcterms:W3CDTF">2012-11-30T20:52:19Z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