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Ecosystems</a:t>
            </a:r>
            <a:endParaRPr lang="en-US" dirty="0"/>
          </a:p>
        </p:txBody>
      </p:sp>
      <p:pic>
        <p:nvPicPr>
          <p:cNvPr id="1026" name="Picture 2" descr="C:\Users\Sydney Higa\AppData\Local\Microsoft\Windows\Temporary Internet Files\Content.IE5\MWR1U0BZ\MP900448387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32243"/>
            <a:ext cx="3419475" cy="28555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ydney Higa\AppData\Local\Microsoft\Windows\Temporary Internet Files\Content.IE5\A10MUGBV\MP900448301[1]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99"/>
          <a:stretch/>
        </p:blipFill>
        <p:spPr bwMode="auto">
          <a:xfrm>
            <a:off x="4670783" y="2615485"/>
            <a:ext cx="3419475" cy="28562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A" id="{ADCE38E6-BE18-4E87-8663-62B4FD985CE5}" vid="{7939B28F-6128-4A6B-A522-C6BC1AABB67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664CFC-3E9C-498A-9424-858A0A17E477}"/>
</file>

<file path=customXml/itemProps2.xml><?xml version="1.0" encoding="utf-8"?>
<ds:datastoreItem xmlns:ds="http://schemas.openxmlformats.org/officeDocument/2006/customXml" ds:itemID="{E3CFA1FD-7EF2-42ED-AC7A-979B3B35CDAF}"/>
</file>

<file path=customXml/itemProps3.xml><?xml version="1.0" encoding="utf-8"?>
<ds:datastoreItem xmlns:ds="http://schemas.openxmlformats.org/officeDocument/2006/customXml" ds:itemID="{C8E87E3F-36E2-44A7-B073-5831691E5479}"/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HealthyEcosystemsA</Template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Healthy Ecosystems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2012-11-22T19:34:01Z</dcterms:created>
  <dcterms:modified xsi:type="dcterms:W3CDTF">2012-11-22T19:34:50Z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