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1.xml" ContentType="application/vnd.openxmlformats-officedocument.presentationml.slide+xml"/>
  <Override PartName="/ppt/slides/slide4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58" r:id="rId3"/>
    <p:sldId id="259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39" autoAdjust="0"/>
    <p:restoredTop sz="94660"/>
  </p:normalViewPr>
  <p:slideViewPr>
    <p:cSldViewPr snapToGrid="0">
      <p:cViewPr varScale="1">
        <p:scale>
          <a:sx n="80" d="100"/>
          <a:sy n="80" d="100"/>
        </p:scale>
        <p:origin x="8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openxmlformats.org/officeDocument/2006/relationships/customXml" Target="../customXml/item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Relationship Id="rId14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7D6261-F947-42EA-8A8B-8571D476AEE2}" type="datetimeFigureOut">
              <a:rPr lang="en-US" smtClean="0"/>
              <a:t>11/3/2012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15F42-0AA7-4A60-BE57-BD93D1B5F5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46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7D6261-F947-42EA-8A8B-8571D476AEE2}" type="datetimeFigureOut">
              <a:rPr lang="en-US" smtClean="0"/>
              <a:t>11/3/2012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15F42-0AA7-4A60-BE57-BD93D1B5F5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5709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7D6261-F947-42EA-8A8B-8571D476AEE2}" type="datetimeFigureOut">
              <a:rPr lang="en-US" smtClean="0"/>
              <a:t>11/3/2012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15F42-0AA7-4A60-BE57-BD93D1B5F5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24745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F9128-FA02-48DD-91DF-348180E4C183}" type="datetimeFigureOut">
              <a:rPr lang="en-US" smtClean="0">
                <a:solidFill>
                  <a:prstClr val="white">
                    <a:lumMod val="65000"/>
                    <a:lumOff val="35000"/>
                  </a:prstClr>
                </a:solidFill>
              </a:rPr>
              <a:pPr/>
              <a:t>11/3/2012</a:t>
            </a:fld>
            <a:endParaRPr lang="en-US">
              <a:solidFill>
                <a:prstClr val="white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3A212-1718-4001-91E7-DA7AAE93E79C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95557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7D6261-F947-42EA-8A8B-8571D476AEE2}" type="datetimeFigureOut">
              <a:rPr lang="en-US" smtClean="0"/>
              <a:t>11/3/2012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15F42-0AA7-4A60-BE57-BD93D1B5F5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94703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7D6261-F947-42EA-8A8B-8571D476AEE2}" type="datetimeFigureOut">
              <a:rPr lang="en-US" smtClean="0"/>
              <a:t>11/3/2012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15F42-0AA7-4A60-BE57-BD93D1B5F5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93671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7D6261-F947-42EA-8A8B-8571D476AEE2}" type="datetimeFigureOut">
              <a:rPr lang="en-US" smtClean="0"/>
              <a:t>11/3/2012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15F42-0AA7-4A60-BE57-BD93D1B5F5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53380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7D6261-F947-42EA-8A8B-8571D476AEE2}" type="datetimeFigureOut">
              <a:rPr lang="en-US" smtClean="0"/>
              <a:t>11/3/2012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15F42-0AA7-4A60-BE57-BD93D1B5F5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39848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7D6261-F947-42EA-8A8B-8571D476AEE2}" type="datetimeFigureOut">
              <a:rPr lang="en-US" smtClean="0"/>
              <a:t>11/3/2012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15F42-0AA7-4A60-BE57-BD93D1B5F5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55705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7D6261-F947-42EA-8A8B-8571D476AEE2}" type="datetimeFigureOut">
              <a:rPr lang="en-US" smtClean="0"/>
              <a:t>11/3/2012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15F42-0AA7-4A60-BE57-BD93D1B5F5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25870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7D6261-F947-42EA-8A8B-8571D476AEE2}" type="datetimeFigureOut">
              <a:rPr lang="en-US" smtClean="0"/>
              <a:t>11/3/2012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15F42-0AA7-4A60-BE57-BD93D1B5F5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75884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7D6261-F947-42EA-8A8B-8571D476AEE2}" type="datetimeFigureOut">
              <a:rPr lang="en-US" smtClean="0"/>
              <a:t>11/3/2012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15F42-0AA7-4A60-BE57-BD93D1B5F5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44926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7D6261-F947-42EA-8A8B-8571D476AEE2}" type="datetimeFigureOut">
              <a:rPr lang="en-US" smtClean="0"/>
              <a:t>11/3/2012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C15F42-0AA7-4A60-BE57-BD93D1B5F5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180025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Sales Meeting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May Results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Sales report presentation</a:t>
            </a:r>
            <a:endParaRPr lang="en-US" dirty="0"/>
          </a:p>
          <a:p>
            <a:r>
              <a:rPr lang="en-US" dirty="0" smtClean="0"/>
              <a:t>Sales analysis</a:t>
            </a:r>
          </a:p>
          <a:p>
            <a:r>
              <a:rPr lang="en-US" dirty="0" smtClean="0"/>
              <a:t>Product of the month</a:t>
            </a:r>
          </a:p>
          <a:p>
            <a:r>
              <a:rPr lang="en-US" dirty="0" smtClean="0"/>
              <a:t>Sales award</a:t>
            </a:r>
          </a:p>
          <a:p>
            <a:r>
              <a:rPr lang="en-US" dirty="0" smtClean="0"/>
              <a:t>Just Desserts!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Sales Report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Review of April results</a:t>
            </a:r>
            <a:endParaRPr lang="en-US" dirty="0"/>
          </a:p>
          <a:p>
            <a:r>
              <a:rPr lang="en-US" dirty="0" smtClean="0"/>
              <a:t>May report: Jill </a:t>
            </a:r>
            <a:r>
              <a:rPr lang="en-US" dirty="0" err="1" smtClean="0"/>
              <a:t>Shrader</a:t>
            </a:r>
            <a:endParaRPr lang="en-US" dirty="0" smtClean="0"/>
          </a:p>
          <a:p>
            <a:pPr lvl="1"/>
            <a:endParaRPr lang="en-US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Monthly Analysis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Monthly sales</a:t>
            </a:r>
            <a:endParaRPr lang="en-US" dirty="0"/>
          </a:p>
          <a:p>
            <a:pPr lvl="1"/>
            <a:r>
              <a:rPr lang="en-US" dirty="0" smtClean="0"/>
              <a:t>Variance from April</a:t>
            </a:r>
          </a:p>
          <a:p>
            <a:pPr lvl="1"/>
            <a:r>
              <a:rPr lang="en-US" dirty="0" smtClean="0"/>
              <a:t>Variance from prior year</a:t>
            </a:r>
          </a:p>
          <a:p>
            <a:r>
              <a:rPr lang="en-US" dirty="0" smtClean="0"/>
              <a:t>Individual product line analysis</a:t>
            </a:r>
          </a:p>
          <a:p>
            <a:pPr lvl="1"/>
            <a:r>
              <a:rPr lang="en-US" dirty="0" smtClean="0"/>
              <a:t>Big sellers/losers</a:t>
            </a:r>
          </a:p>
          <a:p>
            <a:pPr lvl="2"/>
            <a:endParaRPr lang="en-US" dirty="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Product of the Month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Bamboo furniture</a:t>
            </a:r>
            <a:endParaRPr lang="en-US" dirty="0"/>
          </a:p>
          <a:p>
            <a:pPr lvl="1"/>
            <a:r>
              <a:rPr lang="en-US" dirty="0" smtClean="0"/>
              <a:t>Increased sales</a:t>
            </a:r>
          </a:p>
          <a:p>
            <a:pPr lvl="1"/>
            <a:r>
              <a:rPr lang="en-US" dirty="0" smtClean="0"/>
              <a:t>Expectation for next month/quarter</a:t>
            </a:r>
          </a:p>
          <a:p>
            <a:pPr lvl="1"/>
            <a:r>
              <a:rPr lang="en-US" dirty="0" smtClean="0"/>
              <a:t>Marketing events?</a:t>
            </a:r>
          </a:p>
          <a:p>
            <a:pPr lvl="1"/>
            <a:r>
              <a:rPr lang="en-US" dirty="0" smtClean="0"/>
              <a:t>Expand product line?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Kudos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Top salesperson award goes to…..</a:t>
            </a:r>
            <a:endParaRPr lang="en-US"/>
          </a:p>
          <a:p>
            <a:r>
              <a:rPr lang="en-US" dirty="0" smtClean="0"/>
              <a:t>Post-meeting dessert time!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F46216B-77A9-411A-B9D3-5023FCB70208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ge xmlns="ae823f7d-069f-4daa-af24-280720d75287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D178F658795BA48AB8825B4BEF45220" ma:contentTypeVersion="1" ma:contentTypeDescription="Create a new document." ma:contentTypeScope="" ma:versionID="b227381dafdcc536db785a9e70529fd1">
  <xsd:schema xmlns:xsd="http://www.w3.org/2001/XMLSchema" xmlns:xs="http://www.w3.org/2001/XMLSchema" xmlns:p="http://schemas.microsoft.com/office/2006/metadata/properties" xmlns:ns2="ae823f7d-069f-4daa-af24-280720d75287" targetNamespace="http://schemas.microsoft.com/office/2006/metadata/properties" ma:root="true" ma:fieldsID="e4d79b7d7d44ae6936571e674a62052f" ns2:_="">
    <xsd:import namespace="ae823f7d-069f-4daa-af24-280720d75287"/>
    <xsd:element name="properties">
      <xsd:complexType>
        <xsd:sequence>
          <xsd:element name="documentManagement">
            <xsd:complexType>
              <xsd:all>
                <xsd:element ref="ns2:Stag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e823f7d-069f-4daa-af24-280720d75287" elementFormDefault="qualified">
    <xsd:import namespace="http://schemas.microsoft.com/office/2006/documentManagement/types"/>
    <xsd:import namespace="http://schemas.microsoft.com/office/infopath/2007/PartnerControls"/>
    <xsd:element name="Stage" ma:index="8" nillable="true" ma:displayName="Stage" ma:format="Dropdown" ma:internalName="Stage">
      <xsd:simpleType>
        <xsd:union memberTypes="dms:Text">
          <xsd:simpleType>
            <xsd:restriction base="dms:Choice">
              <xsd:enumeration value="Content review"/>
              <xsd:enumeration value="Tech Review"/>
              <xsd:enumeration value="CE1"/>
              <xsd:enumeration value="Indexing"/>
              <xsd:enumeration value="AU doc review"/>
              <xsd:enumeration value="CE2/doc prep"/>
              <xsd:enumeration value="Gfx/Layout 1"/>
              <xsd:enumeration value="Au PDF review"/>
              <xsd:enumeration value="Layout 2"/>
              <xsd:enumeration value="Proof 1"/>
              <xsd:enumeration value="Nearly final layout"/>
              <xsd:enumeration value="Proof cx"/>
              <xsd:enumeration value="Page turning"/>
              <xsd:enumeration value="Really final layout"/>
              <xsd:enumeration value="Preflight"/>
              <xsd:enumeration value="Final"/>
            </xsd:restriction>
          </xsd:simpleType>
        </xsd:un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3DCCE17-D173-495A-B87C-D0908A27191A}"/>
</file>

<file path=customXml/itemProps2.xml><?xml version="1.0" encoding="utf-8"?>
<ds:datastoreItem xmlns:ds="http://schemas.openxmlformats.org/officeDocument/2006/customXml" ds:itemID="{5F6A367C-75BC-4CF9-B65B-07572239FE0F}"/>
</file>

<file path=customXml/itemProps3.xml><?xml version="1.0" encoding="utf-8"?>
<ds:datastoreItem xmlns:ds="http://schemas.openxmlformats.org/officeDocument/2006/customXml" ds:itemID="{7F20E692-7F08-4011-A839-66254E86C345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77</Words>
  <Application>Microsoft Office PowerPoint</Application>
  <PresentationFormat>On-screen Show (4:3)</PresentationFormat>
  <Paragraphs>26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Sales Meeting</vt:lpstr>
      <vt:lpstr>Agenda</vt:lpstr>
      <vt:lpstr>Sales Report</vt:lpstr>
      <vt:lpstr>Monthly Analysis</vt:lpstr>
      <vt:lpstr>Product of the Month</vt:lpstr>
      <vt:lpstr>Kudos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2012-11-03T19:32:12Z</dcterms:created>
  <dcterms:modified xsi:type="dcterms:W3CDTF">2012-11-03T19:33:55Z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0x010100ED178F658795BA48AB8825B4BEF45220</vt:lpwstr>
  </property>
</Properties>
</file>