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slides/slide12.xml" ContentType="application/vnd.openxmlformats-officedocument.presentationml.slide+xml"/>
  <Override PartName="/ppt/diagrams/data1.xml" ContentType="application/vnd.openxmlformats-officedocument.drawingml.diagramData+xml"/>
  <Override PartName="/ppt/slides/slide13.xml" ContentType="application/vnd.openxmlformats-officedocument.presentationml.slide+xml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drawing1.xml" ContentType="application/vnd.ms-office.drawingml.diagramDrawing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4" r:id="rId13"/>
    <p:sldId id="262" r:id="rId14"/>
    <p:sldId id="263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76" d="100"/>
          <a:sy n="76" d="100"/>
        </p:scale>
        <p:origin x="12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en-US" dirty="0" smtClean="0"/>
            <a:t>Clouds</a:t>
          </a:r>
          <a:endParaRPr lang="en-US" dirty="0"/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F4497596-B6C6-4532-9467-D9702FA52158}">
      <dgm:prSet phldrT="[Text]"/>
      <dgm:spPr/>
      <dgm:t>
        <a:bodyPr/>
        <a:lstStyle/>
        <a:p>
          <a:r>
            <a:rPr lang="en-US" dirty="0" smtClean="0"/>
            <a:t>Condensation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Precipitation</a:t>
          </a:r>
          <a:endParaRPr lang="en-US" dirty="0"/>
        </a:p>
      </dgm:t>
    </dgm:pt>
    <dgm:pt modelId="{E9DE8A43-AB57-44E9-A159-30913009A08B}" type="parTrans" cxnId="{2E694ED4-7530-439B-98C0-9BEF3DAF2A91}">
      <dgm:prSet/>
      <dgm:spPr/>
      <dgm:t>
        <a:bodyPr/>
        <a:lstStyle/>
        <a:p>
          <a:endParaRPr lang="en-US"/>
        </a:p>
      </dgm:t>
    </dgm:pt>
    <dgm:pt modelId="{E4422A26-F54D-4179-967E-FA4418AEB09F}" type="sibTrans" cxnId="{2E694ED4-7530-439B-98C0-9BEF3DAF2A91}">
      <dgm:prSet/>
      <dgm:spPr/>
      <dgm:t>
        <a:bodyPr/>
        <a:lstStyle/>
        <a:p>
          <a:endParaRPr lang="en-US"/>
        </a:p>
      </dgm:t>
    </dgm:pt>
    <dgm:pt modelId="{AE311B00-C3DE-4F58-A574-B5BF15BF71EF}">
      <dgm:prSet phldrT="[Text]"/>
      <dgm:spPr/>
      <dgm:t>
        <a:bodyPr/>
        <a:lstStyle/>
        <a:p>
          <a:r>
            <a:rPr lang="en-US" dirty="0" smtClean="0"/>
            <a:t>Runoff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Percolation</a:t>
          </a:r>
          <a:endParaRPr lang="en-US" dirty="0"/>
        </a:p>
      </dgm:t>
    </dgm:pt>
    <dgm:pt modelId="{47257E50-635F-400B-B280-FCDA754B6546}" type="parTrans" cxnId="{8A89DE7D-D0B7-4DBA-88AD-645BF84E792E}">
      <dgm:prSet/>
      <dgm:spPr/>
      <dgm:t>
        <a:bodyPr/>
        <a:lstStyle/>
        <a:p>
          <a:endParaRPr lang="en-US"/>
        </a:p>
      </dgm:t>
    </dgm:pt>
    <dgm:pt modelId="{DDC24BE0-5882-459D-99F4-D894058EA435}" type="sibTrans" cxnId="{8A89DE7D-D0B7-4DBA-88AD-645BF84E792E}">
      <dgm:prSet/>
      <dgm:spPr/>
      <dgm:t>
        <a:bodyPr/>
        <a:lstStyle/>
        <a:p>
          <a:endParaRPr lang="en-US"/>
        </a:p>
      </dgm:t>
    </dgm:pt>
    <dgm:pt modelId="{FA639CF4-69A4-4CE4-B9FD-F809059AB4B1}">
      <dgm:prSet phldrT="[Text]"/>
      <dgm:spPr/>
      <dgm:t>
        <a:bodyPr/>
        <a:lstStyle/>
        <a:p>
          <a:r>
            <a:rPr lang="en-US" dirty="0" smtClean="0"/>
            <a:t>Evaporation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Transpiration</a:t>
          </a:r>
          <a:endParaRPr lang="en-US" dirty="0"/>
        </a:p>
      </dgm:t>
    </dgm:pt>
    <dgm:pt modelId="{B9038BF2-E865-47CD-89AF-129F4AEA8A4D}" type="parTrans" cxnId="{6D2177DB-2E2B-407C-BAB3-11C41A34B717}">
      <dgm:prSet/>
      <dgm:spPr/>
      <dgm:t>
        <a:bodyPr/>
        <a:lstStyle/>
        <a:p>
          <a:endParaRPr lang="en-US"/>
        </a:p>
      </dgm:t>
    </dgm:pt>
    <dgm:pt modelId="{8E8BB270-AE93-4BD6-BB4A-B7EB6B5F437D}" type="sibTrans" cxnId="{6D2177DB-2E2B-407C-BAB3-11C41A34B717}">
      <dgm:prSet/>
      <dgm:spPr/>
      <dgm:t>
        <a:bodyPr/>
        <a:lstStyle/>
        <a:p>
          <a:endParaRPr lang="en-US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E6FCA-21FE-411E-8438-1D081E8CD850}" type="pres">
      <dgm:prSet presAssocID="{C5FBE74C-F5CC-4968-A656-5610BAD2CF0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9C305E-CEBF-4234-83B2-A6B506692871}" type="pres">
      <dgm:prSet presAssocID="{C5FBE74C-F5CC-4968-A656-5610BAD2CF0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46A56936-0EAB-48C0-9F6A-23B5520B102F}" type="pres">
      <dgm:prSet presAssocID="{F4497596-B6C6-4532-9467-D9702FA5215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7DE760-7D41-4AD4-828B-098D8808194F}" type="pres">
      <dgm:prSet presAssocID="{E4422A26-F54D-4179-967E-FA4418AEB09F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21F8C73-CB5D-425E-A038-C7025059F42E}" type="pres">
      <dgm:prSet presAssocID="{E4422A26-F54D-4179-967E-FA4418AEB09F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A85D4F3-67E7-4FD9-BB3E-8E15315B1015}" type="pres">
      <dgm:prSet presAssocID="{AE311B00-C3DE-4F58-A574-B5BF15BF71E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E7D0EF-4312-4F1F-A7BD-F4F66BF30ACC}" type="pres">
      <dgm:prSet presAssocID="{DDC24BE0-5882-459D-99F4-D894058EA43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B6F4675-E6C7-4D85-8E87-8DC48A147698}" type="pres">
      <dgm:prSet presAssocID="{DDC24BE0-5882-459D-99F4-D894058EA43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BD4D958-C1F8-461A-9E86-FE6805D22504}" type="pres">
      <dgm:prSet presAssocID="{FA639CF4-69A4-4CE4-B9FD-F809059AB4B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FAEB90-1992-4224-AA85-5D1B83115B4E}" type="pres">
      <dgm:prSet presAssocID="{8E8BB270-AE93-4BD6-BB4A-B7EB6B5F437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92B7282D-B46B-429C-B45D-1C6DC8C55B0F}" type="pres">
      <dgm:prSet presAssocID="{8E8BB270-AE93-4BD6-BB4A-B7EB6B5F437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FAD927DD-7660-4562-9193-C06EACE0B40E}" type="presOf" srcId="{F4497596-B6C6-4532-9467-D9702FA52158}" destId="{46A56936-0EAB-48C0-9F6A-23B5520B102F}" srcOrd="0" destOrd="0" presId="urn:microsoft.com/office/officeart/2005/8/layout/cycle2"/>
    <dgm:cxn modelId="{04E1B662-1AFC-4396-A985-B616CF712C95}" type="presOf" srcId="{E4422A26-F54D-4179-967E-FA4418AEB09F}" destId="{721F8C73-CB5D-425E-A038-C7025059F42E}" srcOrd="1" destOrd="0" presId="urn:microsoft.com/office/officeart/2005/8/layout/cycle2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1256887A-12D8-40B2-98CB-E6D1084E1B21}" type="presOf" srcId="{E4422A26-F54D-4179-967E-FA4418AEB09F}" destId="{5F7DE760-7D41-4AD4-828B-098D8808194F}" srcOrd="0" destOrd="0" presId="urn:microsoft.com/office/officeart/2005/8/layout/cycle2"/>
    <dgm:cxn modelId="{14D93028-0123-466D-95DC-1DC716741482}" type="presOf" srcId="{FA639CF4-69A4-4CE4-B9FD-F809059AB4B1}" destId="{4BD4D958-C1F8-461A-9E86-FE6805D22504}" srcOrd="0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336BADFC-5BEE-4C93-9E89-F93688BB0563}" type="presOf" srcId="{8E8BB270-AE93-4BD6-BB4A-B7EB6B5F437D}" destId="{2BFAEB90-1992-4224-AA85-5D1B83115B4E}" srcOrd="0" destOrd="0" presId="urn:microsoft.com/office/officeart/2005/8/layout/cycle2"/>
    <dgm:cxn modelId="{8016F137-57B0-4ED5-BE34-722ABE1A26CB}" type="presOf" srcId="{AE311B00-C3DE-4F58-A574-B5BF15BF71EF}" destId="{DA85D4F3-67E7-4FD9-BB3E-8E15315B1015}" srcOrd="0" destOrd="0" presId="urn:microsoft.com/office/officeart/2005/8/layout/cycle2"/>
    <dgm:cxn modelId="{83A25D2A-EF53-491B-8C12-4D97FE6FED97}" type="presOf" srcId="{8E8BB270-AE93-4BD6-BB4A-B7EB6B5F437D}" destId="{92B7282D-B46B-429C-B45D-1C6DC8C55B0F}" srcOrd="1" destOrd="0" presId="urn:microsoft.com/office/officeart/2005/8/layout/cycle2"/>
    <dgm:cxn modelId="{6D2177DB-2E2B-407C-BAB3-11C41A34B717}" srcId="{04DF7816-1EAD-4FA3-BAE6-16649A7D2E80}" destId="{FA639CF4-69A4-4CE4-B9FD-F809059AB4B1}" srcOrd="3" destOrd="0" parTransId="{B9038BF2-E865-47CD-89AF-129F4AEA8A4D}" sibTransId="{8E8BB270-AE93-4BD6-BB4A-B7EB6B5F437D}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2E694ED4-7530-439B-98C0-9BEF3DAF2A91}" srcId="{04DF7816-1EAD-4FA3-BAE6-16649A7D2E80}" destId="{F4497596-B6C6-4532-9467-D9702FA52158}" srcOrd="1" destOrd="0" parTransId="{E9DE8A43-AB57-44E9-A159-30913009A08B}" sibTransId="{E4422A26-F54D-4179-967E-FA4418AEB09F}"/>
    <dgm:cxn modelId="{8A89DE7D-D0B7-4DBA-88AD-645BF84E792E}" srcId="{04DF7816-1EAD-4FA3-BAE6-16649A7D2E80}" destId="{AE311B00-C3DE-4F58-A574-B5BF15BF71EF}" srcOrd="2" destOrd="0" parTransId="{47257E50-635F-400B-B280-FCDA754B6546}" sibTransId="{DDC24BE0-5882-459D-99F4-D894058EA435}"/>
    <dgm:cxn modelId="{1FDC67CF-D3A4-4E0C-898E-38CA37F41786}" type="presOf" srcId="{DDC24BE0-5882-459D-99F4-D894058EA435}" destId="{8B6F4675-E6C7-4D85-8E87-8DC48A147698}" srcOrd="1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1A83BA58-B930-4B55-89CF-5BFD5830E274}" type="presOf" srcId="{DDC24BE0-5882-459D-99F4-D894058EA435}" destId="{25E7D0EF-4312-4F1F-A7BD-F4F66BF30ACC}" srcOrd="0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8253D1CD-9272-4B9C-A958-E1DAA4AB4AC6}" type="presParOf" srcId="{FD6FC5C9-1209-493D-B612-5BC01209566E}" destId="{46A56936-0EAB-48C0-9F6A-23B5520B102F}" srcOrd="2" destOrd="0" presId="urn:microsoft.com/office/officeart/2005/8/layout/cycle2"/>
    <dgm:cxn modelId="{1A86958E-DEF0-4D70-A350-D584A57F04A6}" type="presParOf" srcId="{FD6FC5C9-1209-493D-B612-5BC01209566E}" destId="{5F7DE760-7D41-4AD4-828B-098D8808194F}" srcOrd="3" destOrd="0" presId="urn:microsoft.com/office/officeart/2005/8/layout/cycle2"/>
    <dgm:cxn modelId="{D34D891A-0F83-4413-A4C2-F57EAA902B49}" type="presParOf" srcId="{5F7DE760-7D41-4AD4-828B-098D8808194F}" destId="{721F8C73-CB5D-425E-A038-C7025059F42E}" srcOrd="0" destOrd="0" presId="urn:microsoft.com/office/officeart/2005/8/layout/cycle2"/>
    <dgm:cxn modelId="{574BC554-D8CF-4117-B450-6FD6778AC40A}" type="presParOf" srcId="{FD6FC5C9-1209-493D-B612-5BC01209566E}" destId="{DA85D4F3-67E7-4FD9-BB3E-8E15315B1015}" srcOrd="4" destOrd="0" presId="urn:microsoft.com/office/officeart/2005/8/layout/cycle2"/>
    <dgm:cxn modelId="{B2DBC99A-C366-42C7-8D7C-D382C7CB6FA6}" type="presParOf" srcId="{FD6FC5C9-1209-493D-B612-5BC01209566E}" destId="{25E7D0EF-4312-4F1F-A7BD-F4F66BF30ACC}" srcOrd="5" destOrd="0" presId="urn:microsoft.com/office/officeart/2005/8/layout/cycle2"/>
    <dgm:cxn modelId="{0C8E37C6-81DF-4814-89A6-50A6570DC28F}" type="presParOf" srcId="{25E7D0EF-4312-4F1F-A7BD-F4F66BF30ACC}" destId="{8B6F4675-E6C7-4D85-8E87-8DC48A147698}" srcOrd="0" destOrd="0" presId="urn:microsoft.com/office/officeart/2005/8/layout/cycle2"/>
    <dgm:cxn modelId="{DB717581-67BF-4B88-9724-8CCF56909633}" type="presParOf" srcId="{FD6FC5C9-1209-493D-B612-5BC01209566E}" destId="{4BD4D958-C1F8-461A-9E86-FE6805D22504}" srcOrd="6" destOrd="0" presId="urn:microsoft.com/office/officeart/2005/8/layout/cycle2"/>
    <dgm:cxn modelId="{C26D130D-0A13-4FB1-AC64-947C0F6413F3}" type="presParOf" srcId="{FD6FC5C9-1209-493D-B612-5BC01209566E}" destId="{2BFAEB90-1992-4224-AA85-5D1B83115B4E}" srcOrd="7" destOrd="0" presId="urn:microsoft.com/office/officeart/2005/8/layout/cycle2"/>
    <dgm:cxn modelId="{3ED2CDA6-1C23-400F-805F-F9D1842716C1}" type="presParOf" srcId="{2BFAEB90-1992-4224-AA85-5D1B83115B4E}" destId="{92B7282D-B46B-429C-B45D-1C6DC8C55B0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Water-Saving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Low-maintenance solutions for intermountain regions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Drip irrigation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Organic matter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Tolerate temperature range</a:t>
            </a:r>
          </a:p>
          <a:p>
            <a:r>
              <a:rPr lang="en-US" dirty="0" smtClean="0"/>
              <a:t>Tolerate drought</a:t>
            </a:r>
          </a:p>
          <a:p>
            <a:r>
              <a:rPr lang="en-US" dirty="0" smtClean="0"/>
              <a:t>Prevent erosion</a:t>
            </a:r>
          </a:p>
          <a:p>
            <a:r>
              <a:rPr lang="en-US" dirty="0" smtClean="0"/>
              <a:t>Support natural ecosystem</a:t>
            </a:r>
          </a:p>
          <a:p>
            <a:r>
              <a:rPr lang="en-US" dirty="0" smtClean="0"/>
              <a:t>Attract pollinators</a:t>
            </a:r>
          </a:p>
          <a:p>
            <a:r>
              <a:rPr lang="en-US" dirty="0" smtClean="0"/>
              <a:t>Need little or no maintenance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6800" y="6248399"/>
            <a:ext cx="3879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Photos courtesy of Rugged Country Plants</a:t>
            </a:r>
            <a:endParaRPr lang="en-US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 temperatures</a:t>
            </a:r>
          </a:p>
          <a:p>
            <a:r>
              <a:rPr lang="en-US" dirty="0" smtClean="0"/>
              <a:t>Cold temperatures</a:t>
            </a:r>
          </a:p>
          <a:p>
            <a:r>
              <a:rPr lang="en-US" dirty="0" smtClean="0"/>
              <a:t>Shorter growing season</a:t>
            </a:r>
          </a:p>
          <a:p>
            <a:r>
              <a:rPr lang="en-US" dirty="0" smtClean="0"/>
              <a:t>Drying winds</a:t>
            </a:r>
          </a:p>
          <a:p>
            <a:r>
              <a:rPr lang="en-US" dirty="0" smtClean="0"/>
              <a:t>Deluge/drought</a:t>
            </a:r>
          </a:p>
          <a:p>
            <a:r>
              <a:rPr lang="en-US" dirty="0" smtClean="0"/>
              <a:t>Poor soil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</a:p>
          <a:p>
            <a:r>
              <a:rPr lang="en-US" dirty="0" smtClean="0"/>
              <a:t>Xeriscaping</a:t>
            </a:r>
          </a:p>
          <a:p>
            <a:r>
              <a:rPr lang="en-US" dirty="0" smtClean="0"/>
              <a:t>Soil amendment</a:t>
            </a:r>
          </a:p>
          <a:p>
            <a:r>
              <a:rPr lang="en-US" dirty="0" smtClean="0"/>
              <a:t>Native 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  <a:endParaRPr lang="en-US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2553692"/>
              </p:ext>
            </p:extLst>
          </p:nvPr>
        </p:nvGraphicFramePr>
        <p:xfrm>
          <a:off x="2286000" y="1143000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Consumption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Planting strategies that conserve 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additional watering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C_start [Read-Only]" id="{1E0C8954-3E96-4D82-BC4F-C86C1B25BFDF}" vid="{E38A3E0C-1745-412E-BDF2-E5B9CA6CF1A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BF8109CE-E716-4E93-A555-4E490C8BA362}"/>
</file>

<file path=customXml/itemProps2.xml><?xml version="1.0" encoding="utf-8"?>
<ds:datastoreItem xmlns:ds="http://schemas.openxmlformats.org/officeDocument/2006/customXml" ds:itemID="{2EE99183-8F2C-48C6-831B-87283E0971AA}"/>
</file>

<file path=customXml/itemProps3.xml><?xml version="1.0" encoding="utf-8"?>
<ds:datastoreItem xmlns:ds="http://schemas.openxmlformats.org/officeDocument/2006/customXml" ds:itemID="{3152773F-40CA-415E-863F-F1A32D78E198}"/>
</file>

<file path=docProps/app.xml><?xml version="1.0" encoding="utf-8"?>
<Properties xmlns="http://schemas.openxmlformats.org/officeDocument/2006/extended-properties" xmlns:vt="http://schemas.openxmlformats.org/officeDocument/2006/docPropsVTypes">
  <Template>WaterLandscapingC</Template>
  <TotalTime>0</TotalTime>
  <Words>84</Words>
  <Application>Microsoft Office PowerPoint</Application>
  <PresentationFormat>On-screen Show (4:3)</PresentationFormat>
  <Paragraphs>42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Century Gothic</vt:lpstr>
      <vt:lpstr>Wingdings 2</vt:lpstr>
      <vt:lpstr>Austin</vt:lpstr>
      <vt:lpstr>Water-Saving Landscaping</vt:lpstr>
      <vt:lpstr>Challenges</vt:lpstr>
      <vt:lpstr>Solutions</vt:lpstr>
      <vt:lpstr>Windbreaks</vt:lpstr>
      <vt:lpstr>Windbreaks</vt:lpstr>
      <vt:lpstr>Water Cycle</vt:lpstr>
      <vt:lpstr>Water Consumption</vt:lpstr>
      <vt:lpstr>Xeriscaping</vt:lpstr>
      <vt:lpstr>Xeriscaping</vt:lpstr>
      <vt:lpstr>Xeriscaping</vt:lpstr>
      <vt:lpstr>Soil Amendment</vt:lpstr>
      <vt:lpstr>Native Plants</vt:lpstr>
      <vt:lpstr>Native Plants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Joyce</cp:lastModifiedBy>
  <cp:revision>1</cp:revision>
  <dcterms:created xsi:type="dcterms:W3CDTF">2012-11-10T20:41:26Z</dcterms:created>
  <dcterms:modified xsi:type="dcterms:W3CDTF">2012-11-10T20:41:46Z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