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97" autoAdjust="0"/>
    <p:restoredTop sz="94660"/>
  </p:normalViewPr>
  <p:slideViewPr>
    <p:cSldViewPr snapToGrid="0">
      <p:cViewPr>
        <p:scale>
          <a:sx n="70" d="100"/>
          <a:sy n="70" d="100"/>
        </p:scale>
        <p:origin x="31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3200" b="0" i="0" u="none" strike="noStrike" baseline="0">
                <a:solidFill>
                  <a:srgbClr val="79551B">
                    <a:alpha val="100000"/>
                  </a:srgbClr>
                </a:solidFill>
                <a:effectLst/>
                <a:latin typeface="Palatino Linotype"/>
              </a:defRPr>
            </a:lvl1pPr>
          </a:lstStyle>
          <a:p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000" b="0" i="0" u="none" strike="noStrike" baseline="0">
                <a:solidFill>
                  <a:srgbClr val="79551B">
                    <a:alpha val="100000"/>
                  </a:srgbClr>
                </a:solidFill>
                <a:effectLst/>
                <a:latin typeface="Palatino Linotype"/>
              </a:defRPr>
            </a:lvl1pPr>
          </a:lstStyle>
          <a:p>
            <a:r>
              <a:rPr lang="en-US" altLang="x-none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5886450"/>
            <a:ext cx="1752600" cy="3810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rgbClr val="79551B">
                    <a:alpha val="100000"/>
                  </a:srgbClr>
                </a:solidFill>
                <a:effectLst/>
                <a:latin typeface="Palatino Linotype"/>
              </a:defRPr>
            </a:lvl1pPr>
          </a:lstStyle>
          <a:p>
            <a:endParaRPr lang="en-US" altLang="x-non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5886450"/>
            <a:ext cx="2895600" cy="3810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rgbClr val="79551B">
                    <a:alpha val="100000"/>
                  </a:srgbClr>
                </a:solidFill>
                <a:effectLst/>
                <a:latin typeface="Palatino Linotype"/>
              </a:defRPr>
            </a:lvl1pPr>
          </a:lstStyle>
          <a:p>
            <a:endParaRPr lang="en-US" altLang="x-non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477000" y="5886450"/>
            <a:ext cx="1752600" cy="381000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rgbClr val="79551B">
                    <a:alpha val="100000"/>
                  </a:srgbClr>
                </a:solidFill>
                <a:effectLst/>
                <a:latin typeface="Palatino Linotype"/>
              </a:defRPr>
            </a:lvl1pPr>
          </a:lstStyle>
          <a:p>
            <a:fld id="{6740AA2C-8C26-4934-8CA7-1CA00399132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945806366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3686E-D15A-4570-824B-29E8B827DFB8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75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E6F-6BCB-464D-8F6C-EDC3F0BD92F1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62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/>
              <a:t>Click to edit Master text styles</a:t>
            </a:r>
            <a:endParaRPr lang="en-US"/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rgbClr val="79551B">
                    <a:alpha val="100000"/>
                  </a:srgbClr>
                </a:solidFill>
                <a:effectLst/>
                <a:latin typeface="Palatino Linotype"/>
              </a:defRPr>
            </a:lvl1pPr>
          </a:lstStyle>
          <a:p>
            <a:endParaRPr lang="en-US" altLang="x-none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rgbClr val="79551B">
                    <a:alpha val="100000"/>
                  </a:srgbClr>
                </a:solidFill>
                <a:effectLst/>
                <a:latin typeface="Palatino Linotype"/>
              </a:defRPr>
            </a:lvl1pPr>
          </a:lstStyle>
          <a:p>
            <a:endParaRPr lang="en-US" altLang="x-none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rgbClr val="79551B">
                    <a:alpha val="100000"/>
                  </a:srgbClr>
                </a:solidFill>
                <a:effectLst/>
                <a:latin typeface="Palatino Linotype"/>
              </a:defRPr>
            </a:lvl1pPr>
          </a:lstStyle>
          <a:p>
            <a:fld id="{A052C974-EEDD-4E79-811F-F10500589B7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16963245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xStyles>
    <p:titleStyle>
      <a:defPPr>
        <a:defRPr>
          <a:latin typeface="+mj-lt"/>
          <a:ea typeface="+mj-ea"/>
          <a:cs typeface="+mj-cs"/>
        </a:defRPr>
      </a:defPPr>
      <a:lvl1pPr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1pPr>
      <a:lvl2pPr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2pPr>
      <a:lvl3pPr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3pPr>
      <a:lvl4pPr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4pPr>
      <a:lvl5pPr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5pPr>
      <a:lvl6pPr marL="0"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6pPr>
      <a:lvl7pPr marL="457200"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7pPr>
      <a:lvl8pPr marL="914400"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8pPr>
      <a:lvl9pPr marL="1371600"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fontAlgn="base">
        <a:spcBef>
          <a:spcPct val="20000"/>
        </a:spcBef>
        <a:spcAft>
          <a:spcPct val="0"/>
        </a:spcAft>
        <a:buChar char="•"/>
        <a:defRPr sz="2800"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1pPr>
      <a:lvl2pPr marL="742950" indent="-285750" algn="l" fontAlgn="base">
        <a:spcBef>
          <a:spcPct val="20000"/>
        </a:spcBef>
        <a:spcAft>
          <a:spcPct val="0"/>
        </a:spcAft>
        <a:buChar char="–"/>
        <a:defRPr sz="2400"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2pPr>
      <a:lvl3pPr marL="1143000" indent="-228600" algn="l" fontAlgn="base">
        <a:spcBef>
          <a:spcPct val="20000"/>
        </a:spcBef>
        <a:spcAft>
          <a:spcPct val="0"/>
        </a:spcAft>
        <a:buChar char="•"/>
        <a:defRPr sz="2000"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3pPr>
      <a:lvl4pPr marL="1600200" indent="-228600" algn="l" fontAlgn="base">
        <a:spcBef>
          <a:spcPct val="20000"/>
        </a:spcBef>
        <a:spcAft>
          <a:spcPct val="0"/>
        </a:spcAft>
        <a:buChar char="–"/>
        <a:defRPr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4pPr>
      <a:lvl5pPr marL="20574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5pPr>
      <a:lvl6pPr marL="20574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6pPr>
      <a:lvl7pPr marL="25146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7pPr>
      <a:lvl8pPr marL="29718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8pPr>
      <a:lvl9pPr marL="34290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Sales Meeting</a:t>
            </a:r>
            <a:endParaRPr lang="en-US" dirty="0"/>
          </a:p>
        </p:txBody>
      </p:sp>
      <p:sp>
        <p:nvSpPr>
          <p:cNvPr id="1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Results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Sales report presentation</a:t>
            </a:r>
            <a:endParaRPr lang="en-US" dirty="0"/>
          </a:p>
          <a:p>
            <a:r>
              <a:rPr lang="en-US" dirty="0" smtClean="0"/>
              <a:t>Sales analysis</a:t>
            </a:r>
          </a:p>
          <a:p>
            <a:r>
              <a:rPr lang="en-US" dirty="0" smtClean="0"/>
              <a:t>Summer sales event</a:t>
            </a:r>
          </a:p>
          <a:p>
            <a:r>
              <a:rPr lang="en-US" dirty="0" smtClean="0"/>
              <a:t>Product of the month</a:t>
            </a:r>
          </a:p>
          <a:p>
            <a:r>
              <a:rPr lang="en-US" dirty="0" smtClean="0"/>
              <a:t>What’s new?</a:t>
            </a:r>
          </a:p>
          <a:p>
            <a:r>
              <a:rPr lang="en-US" dirty="0" smtClean="0"/>
              <a:t>Sales award</a:t>
            </a:r>
          </a:p>
          <a:p>
            <a:r>
              <a:rPr lang="en-US" dirty="0" smtClean="0"/>
              <a:t>Just desserts!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Report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 of April results</a:t>
            </a:r>
            <a:endParaRPr lang="en-US" dirty="0"/>
          </a:p>
          <a:p>
            <a:r>
              <a:rPr lang="en-US" dirty="0" smtClean="0"/>
              <a:t>May report</a:t>
            </a:r>
          </a:p>
          <a:p>
            <a:pPr lvl="1"/>
            <a:r>
              <a:rPr lang="en-US" dirty="0" smtClean="0"/>
              <a:t> Jill </a:t>
            </a:r>
            <a:r>
              <a:rPr lang="en-US" dirty="0" err="1" smtClean="0"/>
              <a:t>Shrader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Monthly Analysis</a:t>
            </a:r>
            <a:endParaRPr lang="en-US" dirty="0"/>
          </a:p>
        </p:txBody>
      </p:sp>
      <p:sp>
        <p:nvSpPr>
          <p:cNvPr id="8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Monthly sales</a:t>
            </a:r>
            <a:endParaRPr lang="en-US" dirty="0"/>
          </a:p>
          <a:p>
            <a:pPr lvl="1"/>
            <a:r>
              <a:rPr lang="en-US" dirty="0" smtClean="0"/>
              <a:t>Variance from April</a:t>
            </a:r>
          </a:p>
          <a:p>
            <a:pPr lvl="1"/>
            <a:r>
              <a:rPr lang="en-US" dirty="0" smtClean="0"/>
              <a:t>Variances from prior years</a:t>
            </a:r>
          </a:p>
          <a:p>
            <a:r>
              <a:rPr lang="en-US" dirty="0" smtClean="0"/>
              <a:t>Individual product line analysis</a:t>
            </a:r>
          </a:p>
          <a:p>
            <a:pPr lvl="1"/>
            <a:r>
              <a:rPr lang="en-US" dirty="0" smtClean="0"/>
              <a:t>Big sellers/losers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Sales Event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Warehouse sale</a:t>
            </a:r>
            <a:endParaRPr lang="en-US"/>
          </a:p>
          <a:p>
            <a:pPr lvl="0"/>
            <a:r>
              <a:rPr lang="en-US" dirty="0" smtClean="0"/>
              <a:t>Deeper</a:t>
            </a:r>
            <a:r>
              <a:rPr lang="en-US" baseline="0" dirty="0" smtClean="0"/>
              <a:t> discounts</a:t>
            </a:r>
          </a:p>
          <a:p>
            <a:pPr lvl="0"/>
            <a:r>
              <a:rPr lang="en-US" dirty="0" smtClean="0"/>
              <a:t>Free</a:t>
            </a:r>
            <a:r>
              <a:rPr lang="en-US" baseline="0" dirty="0" smtClean="0"/>
              <a:t> delivery</a:t>
            </a:r>
            <a:endParaRPr lang="en-US" dirty="0" smtClean="0"/>
          </a:p>
          <a:p>
            <a:r>
              <a:rPr lang="en-US" dirty="0" smtClean="0"/>
              <a:t>What to include?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of the Month</a:t>
            </a:r>
            <a:endParaRPr lang="en-US" dirty="0"/>
          </a:p>
        </p:txBody>
      </p:sp>
      <p:sp>
        <p:nvSpPr>
          <p:cNvPr id="2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Bamboo inventory</a:t>
            </a:r>
            <a:endParaRPr lang="en-US" dirty="0"/>
          </a:p>
          <a:p>
            <a:pPr lvl="1"/>
            <a:r>
              <a:rPr lang="en-US" dirty="0" smtClean="0"/>
              <a:t>Sales</a:t>
            </a:r>
          </a:p>
          <a:p>
            <a:pPr lvl="1"/>
            <a:r>
              <a:rPr lang="en-US" dirty="0" smtClean="0"/>
              <a:t>Expectation for next month/quarter</a:t>
            </a:r>
          </a:p>
          <a:p>
            <a:pPr lvl="1"/>
            <a:r>
              <a:rPr lang="en-US" dirty="0" smtClean="0"/>
              <a:t>Summer sales event?</a:t>
            </a:r>
          </a:p>
          <a:p>
            <a:pPr lvl="1"/>
            <a:r>
              <a:rPr lang="en-US" dirty="0" smtClean="0"/>
              <a:t>Expand or reduce product line?</a:t>
            </a:r>
          </a:p>
        </p:txBody>
      </p:sp>
      <p:pic>
        <p:nvPicPr>
          <p:cNvPr id="205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724400"/>
            <a:ext cx="1042988" cy="1447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4724400"/>
            <a:ext cx="1042988" cy="1447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Bamboo Product Line</a:t>
            </a:r>
            <a:endParaRPr lang="en-US" dirty="0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ph idx="1"/>
          </p:nvPr>
        </p:nvGraphicFramePr>
        <p:xfrm>
          <a:off x="2741613" y="1828800"/>
          <a:ext cx="5183188" cy="2103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295797"/>
                <a:gridCol w="1295797"/>
                <a:gridCol w="1295797"/>
                <a:gridCol w="129579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Product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Inventory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 Sales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YTD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Planters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End tables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Trays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Stackable boxes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Buyers’ report</a:t>
            </a:r>
            <a:endParaRPr lang="en-US"/>
          </a:p>
          <a:p>
            <a:r>
              <a:rPr lang="en-US" dirty="0" smtClean="0"/>
              <a:t>What’s the next trend?</a:t>
            </a:r>
          </a:p>
          <a:p>
            <a:r>
              <a:rPr lang="en-US" dirty="0" smtClean="0"/>
              <a:t>Gearing up for fall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Kudos</a:t>
            </a:r>
            <a:endParaRPr lang="en-US" dirty="0"/>
          </a:p>
        </p:txBody>
      </p:sp>
      <p:sp>
        <p:nvSpPr>
          <p:cNvPr id="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Top salesperson award goes to…..</a:t>
            </a:r>
            <a:endParaRPr lang="en-US" dirty="0"/>
          </a:p>
          <a:p>
            <a:r>
              <a:rPr lang="en-US" dirty="0" smtClean="0"/>
              <a:t>Post-meeting dessert time!</a:t>
            </a:r>
          </a:p>
          <a:p>
            <a:endParaRPr lang="en-US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4114800"/>
            <a:ext cx="2286000" cy="12922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inthian columns design template">
  <a:themeElements>
    <a:clrScheme name="Default Design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565A9FA1-DDE3-414E-8CA1-A7053E2F51C8}"/>
</file>

<file path=customXml/itemProps2.xml><?xml version="1.0" encoding="utf-8"?>
<ds:datastoreItem xmlns:ds="http://schemas.openxmlformats.org/officeDocument/2006/customXml" ds:itemID="{10DAD39D-F54B-4394-93AF-130C33CEA979}"/>
</file>

<file path=customXml/itemProps3.xml><?xml version="1.0" encoding="utf-8"?>
<ds:datastoreItem xmlns:ds="http://schemas.openxmlformats.org/officeDocument/2006/customXml" ds:itemID="{20DC8EE5-B1AE-47CA-827E-52A6A422942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139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Palatino Linotype</vt:lpstr>
      <vt:lpstr>Corinthian columns design template</vt:lpstr>
      <vt:lpstr>Sales Meeting</vt:lpstr>
      <vt:lpstr>Agenda</vt:lpstr>
      <vt:lpstr>Sales Report</vt:lpstr>
      <vt:lpstr>Monthly Analysis</vt:lpstr>
      <vt:lpstr>Summer Sales Event</vt:lpstr>
      <vt:lpstr>Product of the Month</vt:lpstr>
      <vt:lpstr>Bamboo Product Line</vt:lpstr>
      <vt:lpstr>What’s New?</vt:lpstr>
      <vt:lpstr>Kudos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2012-11-01T21:29:24Z</dcterms:created>
  <dcterms:modified xsi:type="dcterms:W3CDTF">2012-11-01T21:30:38Z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