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8" r:id="rId4"/>
  </p:sldMasterIdLst>
  <p:sldIdLst>
    <p:sldId id="268" r:id="rId5"/>
    <p:sldId id="257" r:id="rId6"/>
    <p:sldId id="258" r:id="rId7"/>
    <p:sldId id="261" r:id="rId8"/>
    <p:sldId id="259" r:id="rId9"/>
    <p:sldId id="260" r:id="rId10"/>
    <p:sldId id="262" r:id="rId11"/>
    <p:sldId id="263" r:id="rId12"/>
    <p:sldId id="264" r:id="rId13"/>
    <p:sldId id="265" r:id="rId14"/>
    <p:sldId id="266" r:id="rId15"/>
    <p:sldId id="267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397" autoAdjust="0"/>
    <p:restoredTop sz="94684" autoAdjust="0"/>
  </p:normalViewPr>
  <p:slideViewPr>
    <p:cSldViewPr>
      <p:cViewPr>
        <p:scale>
          <a:sx n="70" d="100"/>
          <a:sy n="70" d="100"/>
        </p:scale>
        <p:origin x="312" y="2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3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35213-7C3F-448B-8866-7117B8104F1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prism isContent="1"/>
      </p:transition>
    </mc:Choice>
    <mc:Fallback xmlns="">
      <p:transition spd="slow" advClick="0" advTm="7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4BA49-B9EC-4A61-9B27-068D91DF3C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prism isContent="1"/>
      </p:transition>
    </mc:Choice>
    <mc:Fallback xmlns="">
      <p:transition spd="slow" advClick="0" advTm="7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90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9" y="6377461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9F7A4-B136-433E-A6E7-3D5C52E2E8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prism isContent="1"/>
      </p:transition>
    </mc:Choice>
    <mc:Fallback xmlns="">
      <p:transition spd="slow" advClick="0" advTm="7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5666A-FF3A-4774-8256-E3F150EBACBE}" type="datetimeFigureOut">
              <a:rPr lang="en-US" smtClean="0"/>
              <a:t>11/10/2012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4B2DD-8899-4A94-9839-E531553342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1113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prism isContent="1"/>
      </p:transition>
    </mc:Choice>
    <mc:Fallback xmlns="">
      <p:transition spd="slow" advClick="0" advTm="7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97D42-0835-494D-96B6-5712AEB045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prism isContent="1"/>
      </p:transition>
    </mc:Choice>
    <mc:Fallback xmlns="">
      <p:transition spd="slow" advClick="0" advTm="7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ED784-B4BC-4B14-9B23-FF2F461BF1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prism isContent="1"/>
      </p:transition>
    </mc:Choice>
    <mc:Fallback xmlns="">
      <p:transition spd="slow" advClick="0" advTm="7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ECFA8-3A65-44B5-ABCB-577AAAC16C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prism isContent="1"/>
      </p:transition>
    </mc:Choice>
    <mc:Fallback xmlns="">
      <p:transition spd="slow" advClick="0" advTm="7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2" y="1698989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2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698989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446CB-2C8D-4C3B-A299-5D7F6AE431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prism isContent="1"/>
      </p:transition>
    </mc:Choice>
    <mc:Fallback xmlns="">
      <p:transition spd="slow" advClick="0" advTm="7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0192E-451B-4E33-8AF9-0FE97F017F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prism isContent="1"/>
      </p:transition>
    </mc:Choice>
    <mc:Fallback xmlns="">
      <p:transition spd="slow" advClick="0" advTm="7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E9636-F202-49F9-B750-DA8CC9D06E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prism isContent="1"/>
      </p:transition>
    </mc:Choice>
    <mc:Fallback xmlns="">
      <p:transition spd="slow" advClick="0" advTm="7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9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9" y="1743134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9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4AA2D-4BEA-4D5D-874A-21B15B8461B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prism isContent="1"/>
      </p:transition>
    </mc:Choice>
    <mc:Fallback xmlns="">
      <p:transition spd="slow" advClick="0" advTm="7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4" y="155448"/>
            <a:ext cx="2525151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BCA0860C-B1E3-4B5C-A9BF-03603DD255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prism isContent="1"/>
      </p:transition>
    </mc:Choice>
    <mc:Fallback xmlns="">
      <p:transition spd="slow" advClick="0" advTm="7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3" y="2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1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3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9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C5CE519C-7985-47C5-AE19-930E1CCCD6B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80" r:id="rId2"/>
    <p:sldLayoutId id="2147483781" r:id="rId3"/>
    <p:sldLayoutId id="2147483782" r:id="rId4"/>
    <p:sldLayoutId id="2147483783" r:id="rId5"/>
    <p:sldLayoutId id="2147483784" r:id="rId6"/>
    <p:sldLayoutId id="2147483785" r:id="rId7"/>
    <p:sldLayoutId id="2147483786" r:id="rId8"/>
    <p:sldLayoutId id="2147483787" r:id="rId9"/>
    <p:sldLayoutId id="2147483788" r:id="rId10"/>
    <p:sldLayoutId id="2147483789" r:id="rId11"/>
    <p:sldLayoutId id="2147483790" r:id="rId1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prism isContent="1"/>
      </p:transition>
    </mc:Choice>
    <mc:Fallback xmlns="">
      <p:transition spd="slow" advClick="0" advTm="7000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Planning, selling, and executing </a:t>
            </a:r>
            <a:br>
              <a:rPr lang="en-US" dirty="0" smtClean="0"/>
            </a:br>
            <a:r>
              <a:rPr lang="en-US" smtClean="0"/>
              <a:t>a project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Community Service Committee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2669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14:prism isContent="1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dirty="0"/>
              <a:t>Present to other units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dirty="0"/>
              <a:t>Consult with team leader about the best way to communicate</a:t>
            </a:r>
          </a:p>
          <a:p>
            <a:pPr marR="0" lvl="0" rtl="0"/>
            <a:r>
              <a:rPr lang="en-US" dirty="0"/>
              <a:t>Team leader may bring up at next team leaders’ meeting</a:t>
            </a:r>
          </a:p>
          <a:p>
            <a:pPr marR="0" lvl="0" rtl="0"/>
            <a:r>
              <a:rPr lang="en-US" dirty="0"/>
              <a:t>Method will depend on the project and the decisions made in the unit meeting</a:t>
            </a:r>
          </a:p>
        </p:txBody>
      </p:sp>
    </p:spTree>
    <p:extLst>
      <p:ext uri="{BB962C8B-B14F-4D97-AF65-F5344CB8AC3E}">
        <p14:creationId xmlns:p14="http://schemas.microsoft.com/office/powerpoint/2010/main" val="710565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prism isContent="1"/>
      </p:transition>
    </mc:Choice>
    <mc:Fallback xmlns="">
      <p:transition spd="slow" advClick="0" advTm="7000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dirty="0"/>
              <a:t>Carry out project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dirty="0"/>
              <a:t>Gathering supplies</a:t>
            </a:r>
          </a:p>
          <a:p>
            <a:pPr marR="0" lvl="0" rtl="0"/>
            <a:r>
              <a:rPr lang="en-US" dirty="0"/>
              <a:t>Making posters to promote the project</a:t>
            </a:r>
          </a:p>
          <a:p>
            <a:pPr marR="0" lvl="0" rtl="0"/>
            <a:r>
              <a:rPr lang="en-US" dirty="0"/>
              <a:t>Tracking progress</a:t>
            </a:r>
          </a:p>
          <a:p>
            <a:pPr marR="0" lvl="0" rtl="0"/>
            <a:r>
              <a:rPr lang="en-US" dirty="0"/>
              <a:t>Making announcements to the entire company</a:t>
            </a:r>
          </a:p>
          <a:p>
            <a:pPr marR="0" lvl="0" rtl="0"/>
            <a:r>
              <a:rPr lang="en-US" dirty="0"/>
              <a:t>Attending and participating in project events, such as cleanups or work parties</a:t>
            </a:r>
          </a:p>
        </p:txBody>
      </p:sp>
    </p:spTree>
    <p:extLst>
      <p:ext uri="{BB962C8B-B14F-4D97-AF65-F5344CB8AC3E}">
        <p14:creationId xmlns:p14="http://schemas.microsoft.com/office/powerpoint/2010/main" val="4281490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prism isContent="1"/>
      </p:transition>
    </mc:Choice>
    <mc:Fallback xmlns="">
      <p:transition spd="slow" advClick="0" advTm="7000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dirty="0"/>
              <a:t>Celebrate and evaluate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dirty="0"/>
              <a:t>Concluding activity</a:t>
            </a:r>
          </a:p>
          <a:p>
            <a:pPr marR="0" lvl="0" rtl="0"/>
            <a:r>
              <a:rPr lang="en-US" dirty="0"/>
              <a:t>Treats to share to celebrate success </a:t>
            </a:r>
          </a:p>
          <a:p>
            <a:pPr marR="0" lvl="0" rtl="0"/>
            <a:r>
              <a:rPr lang="en-US" dirty="0"/>
              <a:t>Informal discussion of results</a:t>
            </a:r>
          </a:p>
          <a:p>
            <a:pPr marR="0" lvl="1" rtl="0"/>
            <a:r>
              <a:rPr lang="en-US" dirty="0"/>
              <a:t>What might be done better next time</a:t>
            </a:r>
          </a:p>
          <a:p>
            <a:pPr marR="0" lvl="1" rtl="0"/>
            <a:r>
              <a:rPr lang="en-US" dirty="0"/>
              <a:t>Projects for next year</a:t>
            </a:r>
          </a:p>
        </p:txBody>
      </p:sp>
    </p:spTree>
    <p:extLst>
      <p:ext uri="{BB962C8B-B14F-4D97-AF65-F5344CB8AC3E}">
        <p14:creationId xmlns:p14="http://schemas.microsoft.com/office/powerpoint/2010/main" val="1218409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prism isContent="1"/>
      </p:transition>
    </mc:Choice>
    <mc:Fallback xmlns="">
      <p:transition spd="slow" advClick="0" advTm="700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dirty="0"/>
              <a:t>Service </a:t>
            </a:r>
            <a:r>
              <a:rPr lang="en-US" dirty="0" smtClean="0"/>
              <a:t>project goals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dirty="0"/>
              <a:t>Familiarize you with the concept of service</a:t>
            </a:r>
          </a:p>
          <a:p>
            <a:pPr marR="0" lvl="0" rtl="0"/>
            <a:r>
              <a:rPr lang="en-US" dirty="0"/>
              <a:t>Make service a part of your life</a:t>
            </a:r>
          </a:p>
          <a:p>
            <a:pPr marR="0" lvl="0" rtl="0"/>
            <a:r>
              <a:rPr lang="en-US" dirty="0"/>
              <a:t>Engage and motivate you</a:t>
            </a:r>
          </a:p>
          <a:p>
            <a:pPr marR="0" lvl="0" rtl="0"/>
            <a:r>
              <a:rPr lang="en-US" dirty="0"/>
              <a:t>Build a sense of teamwork among all employees across units</a:t>
            </a:r>
          </a:p>
          <a:p>
            <a:pPr marR="0" lvl="0" rtl="0"/>
            <a:r>
              <a:rPr lang="en-US" dirty="0"/>
              <a:t>Provide appropriate skills development</a:t>
            </a:r>
          </a:p>
          <a:p>
            <a:pPr marR="0" lvl="0" rtl="0"/>
            <a:r>
              <a:rPr lang="en-US" dirty="0"/>
              <a:t>Meet genuine needs</a:t>
            </a:r>
          </a:p>
        </p:txBody>
      </p:sp>
    </p:spTree>
    <p:extLst>
      <p:ext uri="{BB962C8B-B14F-4D97-AF65-F5344CB8AC3E}">
        <p14:creationId xmlns:p14="http://schemas.microsoft.com/office/powerpoint/2010/main" val="3979797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prism isContent="1"/>
      </p:transition>
    </mc:Choice>
    <mc:Fallback xmlns="">
      <p:transition spd="slow" advClick="0" advTm="7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dirty="0"/>
              <a:t>Process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Set up team</a:t>
            </a:r>
          </a:p>
          <a:p>
            <a:pPr marR="0" lvl="0" rtl="0"/>
            <a:r>
              <a:rPr lang="en-US" dirty="0"/>
              <a:t>Gather information</a:t>
            </a:r>
          </a:p>
          <a:p>
            <a:pPr marR="0" lvl="0" rtl="0"/>
            <a:r>
              <a:rPr lang="en-US" dirty="0"/>
              <a:t>Plan project</a:t>
            </a:r>
          </a:p>
          <a:p>
            <a:pPr marR="0" lvl="0" rtl="0"/>
            <a:r>
              <a:rPr lang="en-US" dirty="0"/>
              <a:t>Meet with unit</a:t>
            </a:r>
          </a:p>
          <a:p>
            <a:pPr marR="0" lvl="0" rtl="0"/>
            <a:r>
              <a:rPr lang="en-US" dirty="0"/>
              <a:t>Present to other units</a:t>
            </a:r>
          </a:p>
          <a:p>
            <a:pPr marR="0" lvl="0" rtl="0"/>
            <a:r>
              <a:rPr lang="en-US" dirty="0"/>
              <a:t>Carry out project</a:t>
            </a:r>
          </a:p>
          <a:p>
            <a:pPr marR="0" lvl="0" rtl="0"/>
            <a:r>
              <a:rPr lang="en-US" dirty="0"/>
              <a:t>Celebrate and evaluate</a:t>
            </a:r>
          </a:p>
        </p:txBody>
      </p:sp>
    </p:spTree>
    <p:extLst>
      <p:ext uri="{BB962C8B-B14F-4D97-AF65-F5344CB8AC3E}">
        <p14:creationId xmlns:p14="http://schemas.microsoft.com/office/powerpoint/2010/main" val="3823892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prism isContent="1"/>
      </p:transition>
    </mc:Choice>
    <mc:Fallback xmlns="">
      <p:transition spd="slow" advClick="0" advTm="7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dirty="0"/>
              <a:t>Set up team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dirty="0"/>
              <a:t>Contact people recommended as unit reps</a:t>
            </a:r>
          </a:p>
          <a:p>
            <a:pPr marR="0" lvl="0" rtl="0"/>
            <a:r>
              <a:rPr lang="en-US" dirty="0"/>
              <a:t>Pursue leads until all positions are filled</a:t>
            </a:r>
          </a:p>
        </p:txBody>
      </p:sp>
    </p:spTree>
    <p:extLst>
      <p:ext uri="{BB962C8B-B14F-4D97-AF65-F5344CB8AC3E}">
        <p14:creationId xmlns:p14="http://schemas.microsoft.com/office/powerpoint/2010/main" val="3683638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prism isContent="1"/>
      </p:transition>
    </mc:Choice>
    <mc:Fallback xmlns="">
      <p:transition spd="slow" advClick="0" advTm="7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dirty="0"/>
              <a:t>Gather information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marR="0" lvl="0" rtl="0"/>
            <a:r>
              <a:rPr lang="en-US" dirty="0"/>
              <a:t>Questions for </a:t>
            </a:r>
            <a:r>
              <a:rPr lang="en-US" dirty="0" smtClean="0"/>
              <a:t>team leaders</a:t>
            </a:r>
            <a:endParaRPr lang="en-US" dirty="0"/>
          </a:p>
          <a:p>
            <a:pPr marR="0" lvl="1" rtl="0"/>
            <a:r>
              <a:rPr lang="en-US" dirty="0"/>
              <a:t>How much time do you want/have available to spend?</a:t>
            </a:r>
          </a:p>
          <a:p>
            <a:pPr marR="0" lvl="1" rtl="0"/>
            <a:r>
              <a:rPr lang="en-US" dirty="0"/>
              <a:t>How much time do you want your team to spend?</a:t>
            </a:r>
          </a:p>
          <a:p>
            <a:pPr marR="0" lvl="1" rtl="0"/>
            <a:r>
              <a:rPr lang="en-US" dirty="0"/>
              <a:t>Do you have a project you have always wanted to do?</a:t>
            </a:r>
          </a:p>
          <a:p>
            <a:pPr marR="0" lvl="1" rtl="0"/>
            <a:r>
              <a:rPr lang="en-US" dirty="0"/>
              <a:t>Is there a project you are already doing (or already plan to do) that we can help with?</a:t>
            </a:r>
          </a:p>
          <a:p>
            <a:pPr marR="0" lvl="1" rtl="0"/>
            <a:r>
              <a:rPr lang="en-US" dirty="0"/>
              <a:t>How much do you want the team to be involved in choosing the project?</a:t>
            </a:r>
          </a:p>
        </p:txBody>
      </p:sp>
    </p:spTree>
    <p:extLst>
      <p:ext uri="{BB962C8B-B14F-4D97-AF65-F5344CB8AC3E}">
        <p14:creationId xmlns:p14="http://schemas.microsoft.com/office/powerpoint/2010/main" val="744496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prism isContent="1"/>
      </p:transition>
    </mc:Choice>
    <mc:Fallback xmlns="">
      <p:transition spd="slow" advClick="0" advTm="7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R="0" rtl="0"/>
            <a:r>
              <a:rPr lang="en-US" dirty="0"/>
              <a:t>Gather information (continued)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marR="0" lvl="0" rtl="0"/>
            <a:r>
              <a:rPr lang="en-US" dirty="0"/>
              <a:t>Questions for </a:t>
            </a:r>
            <a:r>
              <a:rPr lang="en-US" dirty="0" smtClean="0"/>
              <a:t>unit reps</a:t>
            </a:r>
            <a:endParaRPr lang="en-US" dirty="0"/>
          </a:p>
          <a:p>
            <a:pPr marR="0" lvl="1" rtl="0"/>
            <a:r>
              <a:rPr lang="en-US" dirty="0"/>
              <a:t>What kinds of things are your employees interested in?</a:t>
            </a:r>
          </a:p>
          <a:p>
            <a:pPr marR="0" lvl="1" rtl="0"/>
            <a:r>
              <a:rPr lang="en-US" dirty="0"/>
              <a:t>What is the skill level of your employees?</a:t>
            </a:r>
          </a:p>
          <a:p>
            <a:pPr marR="0" lvl="1" rtl="0"/>
            <a:r>
              <a:rPr lang="en-US" dirty="0"/>
              <a:t>What is the commitment level of your employees?</a:t>
            </a:r>
          </a:p>
          <a:p>
            <a:pPr marR="0" lvl="1" rtl="0"/>
            <a:r>
              <a:rPr lang="en-US" dirty="0"/>
              <a:t>What type of project do you see as being successful for these employees (collection, activity, fundraising; see Resource notebook)?</a:t>
            </a:r>
          </a:p>
          <a:p>
            <a:pPr marR="0" lvl="1" rtl="0"/>
            <a:r>
              <a:rPr lang="en-US" dirty="0"/>
              <a:t>Can you recommend an employee who would be a good </a:t>
            </a:r>
            <a:r>
              <a:rPr lang="en-US" dirty="0" smtClean="0"/>
              <a:t>community service </a:t>
            </a:r>
            <a:r>
              <a:rPr lang="en-US" dirty="0"/>
              <a:t>planner for your unit?</a:t>
            </a:r>
          </a:p>
        </p:txBody>
      </p:sp>
    </p:spTree>
    <p:extLst>
      <p:ext uri="{BB962C8B-B14F-4D97-AF65-F5344CB8AC3E}">
        <p14:creationId xmlns:p14="http://schemas.microsoft.com/office/powerpoint/2010/main" val="101377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prism isContent="1"/>
      </p:transition>
    </mc:Choice>
    <mc:Fallback xmlns="">
      <p:transition spd="slow" advClick="0" advTm="7000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dirty="0"/>
              <a:t>Plan project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marR="0" lvl="0" rtl="0"/>
            <a:r>
              <a:rPr lang="en-US" dirty="0"/>
              <a:t>When will the project begin and end?</a:t>
            </a:r>
          </a:p>
          <a:p>
            <a:pPr marR="0" lvl="0" rtl="0"/>
            <a:r>
              <a:rPr lang="en-US" dirty="0"/>
              <a:t>When will the project be introduced to the employees?</a:t>
            </a:r>
          </a:p>
          <a:p>
            <a:pPr marR="0" lvl="0" rtl="0"/>
            <a:r>
              <a:rPr lang="en-US" dirty="0"/>
              <a:t>How much input will the employees have in the choice of the project?</a:t>
            </a:r>
          </a:p>
          <a:p>
            <a:pPr marR="0" lvl="1" rtl="0"/>
            <a:r>
              <a:rPr lang="en-US" dirty="0"/>
              <a:t>If no employee input, select a project</a:t>
            </a:r>
          </a:p>
          <a:p>
            <a:pPr marR="0" lvl="1" rtl="0"/>
            <a:r>
              <a:rPr lang="en-US" dirty="0"/>
              <a:t>If some employee input, select a few projects to choose from</a:t>
            </a:r>
          </a:p>
          <a:p>
            <a:pPr marR="0" lvl="0" rtl="0"/>
            <a:r>
              <a:rPr lang="en-US" dirty="0"/>
              <a:t>What tasks will be involved in carrying out the project?</a:t>
            </a:r>
          </a:p>
          <a:p>
            <a:pPr marR="0" lvl="0" rtl="0"/>
            <a:r>
              <a:rPr lang="en-US" dirty="0"/>
              <a:t>Who will do those tasks?</a:t>
            </a:r>
          </a:p>
        </p:txBody>
      </p:sp>
    </p:spTree>
    <p:extLst>
      <p:ext uri="{BB962C8B-B14F-4D97-AF65-F5344CB8AC3E}">
        <p14:creationId xmlns:p14="http://schemas.microsoft.com/office/powerpoint/2010/main" val="1704601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prism isContent="1"/>
      </p:transition>
    </mc:Choice>
    <mc:Fallback xmlns="">
      <p:transition spd="slow" advClick="0" advTm="7000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dirty="0"/>
              <a:t>Meet with unit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R="0" lvl="0" rtl="0"/>
            <a:r>
              <a:rPr lang="en-US" dirty="0"/>
              <a:t>Introduce the project to the employees</a:t>
            </a:r>
          </a:p>
          <a:p>
            <a:pPr marR="0" lvl="1" rtl="0"/>
            <a:r>
              <a:rPr lang="en-US" dirty="0"/>
              <a:t>Writing about experiences</a:t>
            </a:r>
          </a:p>
          <a:p>
            <a:pPr marR="0" lvl="1" rtl="0"/>
            <a:r>
              <a:rPr lang="en-US" dirty="0"/>
              <a:t>Listing ideas about populations in need</a:t>
            </a:r>
          </a:p>
          <a:p>
            <a:pPr marR="0" lvl="1" rtl="0"/>
            <a:r>
              <a:rPr lang="en-US" dirty="0"/>
              <a:t>Reading articles or inspirational </a:t>
            </a:r>
            <a:r>
              <a:rPr lang="en-US" dirty="0" smtClean="0"/>
              <a:t>stories</a:t>
            </a:r>
            <a:endParaRPr lang="en-US" dirty="0"/>
          </a:p>
          <a:p>
            <a:pPr marR="0" lvl="0" rtl="0"/>
            <a:r>
              <a:rPr lang="en-US" dirty="0"/>
              <a:t>Outline the parameters of the project</a:t>
            </a:r>
          </a:p>
          <a:p>
            <a:pPr marR="0" lvl="1" rtl="0"/>
            <a:r>
              <a:rPr lang="en-US" dirty="0"/>
              <a:t>Timeline</a:t>
            </a:r>
          </a:p>
          <a:p>
            <a:pPr marR="0" lvl="1" rtl="0"/>
            <a:r>
              <a:rPr lang="en-US" dirty="0"/>
              <a:t>How much unit time is involved?</a:t>
            </a:r>
          </a:p>
          <a:p>
            <a:pPr marR="0" lvl="1" rtl="0"/>
            <a:r>
              <a:rPr lang="en-US" dirty="0"/>
              <a:t>Project participation extended to all employees</a:t>
            </a:r>
          </a:p>
        </p:txBody>
      </p:sp>
    </p:spTree>
    <p:extLst>
      <p:ext uri="{BB962C8B-B14F-4D97-AF65-F5344CB8AC3E}">
        <p14:creationId xmlns:p14="http://schemas.microsoft.com/office/powerpoint/2010/main" val="453709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prism isContent="1"/>
      </p:transition>
    </mc:Choice>
    <mc:Fallback xmlns="">
      <p:transition spd="slow" advClick="0" advTm="7000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R="0" rtl="0"/>
            <a:r>
              <a:rPr lang="en-US" dirty="0"/>
              <a:t>Meet with unit (continued)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dirty="0"/>
              <a:t>Lead discussion</a:t>
            </a:r>
          </a:p>
          <a:p>
            <a:pPr marR="0" lvl="1" rtl="0"/>
            <a:r>
              <a:rPr lang="en-US" dirty="0"/>
              <a:t>What kind of project do we want to do?</a:t>
            </a:r>
          </a:p>
          <a:p>
            <a:pPr marR="0" lvl="1" rtl="0"/>
            <a:r>
              <a:rPr lang="en-US" dirty="0"/>
              <a:t>What need do we want to address?</a:t>
            </a:r>
          </a:p>
          <a:p>
            <a:pPr marR="0" lvl="1" rtl="0"/>
            <a:r>
              <a:rPr lang="en-US" dirty="0"/>
              <a:t>What are the goals of this project?</a:t>
            </a:r>
          </a:p>
          <a:p>
            <a:pPr marR="0" lvl="1" rtl="0"/>
            <a:r>
              <a:rPr lang="en-US" dirty="0"/>
              <a:t>What do we need to do to meet those goals?</a:t>
            </a:r>
          </a:p>
          <a:p>
            <a:pPr marR="0" lvl="1" rtl="0"/>
            <a:r>
              <a:rPr lang="en-US" dirty="0"/>
              <a:t>Who will perform these tasks?</a:t>
            </a:r>
          </a:p>
          <a:p>
            <a:pPr marR="0" lvl="1" rtl="0"/>
            <a:r>
              <a:rPr lang="en-US" dirty="0"/>
              <a:t>What materials will we need?</a:t>
            </a:r>
          </a:p>
          <a:p>
            <a:pPr marR="0" lvl="1" rtl="0"/>
            <a:r>
              <a:rPr lang="en-US" dirty="0"/>
              <a:t>When will the tasks be performed?</a:t>
            </a:r>
          </a:p>
        </p:txBody>
      </p:sp>
    </p:spTree>
    <p:extLst>
      <p:ext uri="{BB962C8B-B14F-4D97-AF65-F5344CB8AC3E}">
        <p14:creationId xmlns:p14="http://schemas.microsoft.com/office/powerpoint/2010/main" val="4219007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prism isContent="1"/>
      </p:transition>
    </mc:Choice>
    <mc:Fallback xmlns="">
      <p:transition spd="slow" advClick="0" advTm="7000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erviceOrientationA_start [Read-Only]" id="{F22135A8-0EC1-4520-B7E5-4A1CC191F0DE}" vid="{2D87F481-61B0-4300-A4B2-B902E13FF2C5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178F658795BA48AB8825B4BEF45220" ma:contentTypeVersion="1" ma:contentTypeDescription="Create a new document." ma:contentTypeScope="" ma:versionID="b227381dafdcc536db785a9e70529fd1">
  <xsd:schema xmlns:xsd="http://www.w3.org/2001/XMLSchema" xmlns:xs="http://www.w3.org/2001/XMLSchema" xmlns:p="http://schemas.microsoft.com/office/2006/metadata/properties" xmlns:ns2="ae823f7d-069f-4daa-af24-280720d75287" targetNamespace="http://schemas.microsoft.com/office/2006/metadata/properties" ma:root="true" ma:fieldsID="e4d79b7d7d44ae6936571e674a62052f" ns2:_="">
    <xsd:import namespace="ae823f7d-069f-4daa-af24-280720d75287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823f7d-069f-4daa-af24-280720d75287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review"/>
              <xsd:enumeration value="Tech Review"/>
              <xsd:enumeration value="CE1"/>
              <xsd:enumeration value="Indexing"/>
              <xsd:enumeration value="AU doc review"/>
              <xsd:enumeration value="CE2/doc prep"/>
              <xsd:enumeration value="Gfx/Layout 1"/>
              <xsd:enumeration value="Au PDF review"/>
              <xsd:enumeration value="Layout 2"/>
              <xsd:enumeration value="Proof 1"/>
              <xsd:enumeration value="Nearly final layout"/>
              <xsd:enumeration value="Proof cx"/>
              <xsd:enumeration value="Page turning"/>
              <xsd:enumeration value="Really final layout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Stage xmlns="ae823f7d-069f-4daa-af24-280720d75287" xsi:nil="true"/>
  </documentManagement>
</p:properties>
</file>

<file path=customXml/itemProps1.xml><?xml version="1.0" encoding="utf-8"?>
<ds:datastoreItem xmlns:ds="http://schemas.openxmlformats.org/officeDocument/2006/customXml" ds:itemID="{5805FE1D-4152-4136-B187-6AFE1FEB83B7}"/>
</file>

<file path=customXml/itemProps2.xml><?xml version="1.0" encoding="utf-8"?>
<ds:datastoreItem xmlns:ds="http://schemas.openxmlformats.org/officeDocument/2006/customXml" ds:itemID="{F4E50C9F-F7D7-4128-91C1-8E75FC056CB6}"/>
</file>

<file path=customXml/itemProps3.xml><?xml version="1.0" encoding="utf-8"?>
<ds:datastoreItem xmlns:ds="http://schemas.openxmlformats.org/officeDocument/2006/customXml" ds:itemID="{D4BF19F9-2F04-497F-8A17-7B152B30833C}"/>
</file>

<file path=docProps/app.xml><?xml version="1.0" encoding="utf-8"?>
<Properties xmlns="http://schemas.openxmlformats.org/officeDocument/2006/extended-properties" xmlns:vt="http://schemas.openxmlformats.org/officeDocument/2006/docPropsVTypes">
  <Template>ServiceProjectsA_start</Template>
  <TotalTime>0</TotalTime>
  <Words>512</Words>
  <Application>Microsoft Office PowerPoint</Application>
  <PresentationFormat>On-screen Show (4:3)</PresentationFormat>
  <Paragraphs>76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Corbel</vt:lpstr>
      <vt:lpstr>Wingdings</vt:lpstr>
      <vt:lpstr>Wingdings 2</vt:lpstr>
      <vt:lpstr>Wingdings 3</vt:lpstr>
      <vt:lpstr>Module</vt:lpstr>
      <vt:lpstr>Planning, selling, and executing  a project</vt:lpstr>
      <vt:lpstr>Service project goals</vt:lpstr>
      <vt:lpstr>Process</vt:lpstr>
      <vt:lpstr>Set up team</vt:lpstr>
      <vt:lpstr>Gather information</vt:lpstr>
      <vt:lpstr>Gather information (continued)</vt:lpstr>
      <vt:lpstr>Plan project</vt:lpstr>
      <vt:lpstr>Meet with unit</vt:lpstr>
      <vt:lpstr>Meet with unit (continued)</vt:lpstr>
      <vt:lpstr>Present to other units</vt:lpstr>
      <vt:lpstr>Carry out project</vt:lpstr>
      <vt:lpstr>Celebrate and evaluate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Planning, selling, and executing  a project</dc:title>
  <dc:creator>Joyce</dc:creator>
  <cp:lastModifiedBy>Joyce</cp:lastModifiedBy>
  <cp:revision>1</cp:revision>
  <dcterms:created xsi:type="dcterms:W3CDTF">2012-11-10T22:45:44Z</dcterms:created>
  <dcterms:modified xsi:type="dcterms:W3CDTF">2012-11-10T22:46:30Z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TC102862171033</vt:lpwstr>
  </property>
  <property fmtid="{D5CDD505-2E9C-101B-9397-08002B2CF9AE}" pid="3" name="ContentTypeId">
    <vt:lpwstr>0x010100ED178F658795BA48AB8825B4BEF45220</vt:lpwstr>
  </property>
</Properties>
</file>