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Healthy Ecosystems</a:t>
            </a:r>
            <a:endParaRPr lang="en-US" dirty="0"/>
          </a:p>
        </p:txBody>
      </p:sp>
      <p:pic>
        <p:nvPicPr>
          <p:cNvPr id="2" name="MS900069512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01981"/>
            <a:ext cx="609600" cy="5200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6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yEcosystemsB" id="{50F24395-8278-47EE-A4CD-886FEC9176BB}" vid="{5577C7C5-FA03-4266-9860-CDCF9860F3B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347641-372E-4812-BD22-565FA21CA310}"/>
</file>

<file path=customXml/itemProps2.xml><?xml version="1.0" encoding="utf-8"?>
<ds:datastoreItem xmlns:ds="http://schemas.openxmlformats.org/officeDocument/2006/customXml" ds:itemID="{547DD94B-2582-4F55-B9F8-E568784DF2E6}"/>
</file>

<file path=customXml/itemProps3.xml><?xml version="1.0" encoding="utf-8"?>
<ds:datastoreItem xmlns:ds="http://schemas.openxmlformats.org/officeDocument/2006/customXml" ds:itemID="{F461660C-2A16-419C-B50B-695F45A9DCA5}"/>
</file>

<file path=docProps/app.xml><?xml version="1.0" encoding="utf-8"?>
<Properties xmlns="http://schemas.openxmlformats.org/officeDocument/2006/extended-properties" xmlns:vt="http://schemas.openxmlformats.org/officeDocument/2006/docPropsVTypes">
  <Template>HealthyEcosystemsB</Template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Austin</vt:lpstr>
      <vt:lpstr>Healthy Ecosystems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Joyce Cox</dc:creator>
  <cp:lastModifiedBy>Joyce Cox</cp:lastModifiedBy>
  <cp:revision>1</cp:revision>
  <dcterms:created xsi:type="dcterms:W3CDTF">2012-11-22T19:35:30Z</dcterms:created>
  <dcterms:modified xsi:type="dcterms:W3CDTF">2012-11-22T19:36:11Z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