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&lt;show pictures&gt;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Organic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_start [Read-Only]" id="{97F70E47-D502-4C02-9C18-7DAF18172E2C}" vid="{9B8AC9C4-185A-4C80-A55F-4B9AB96C3EA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E9771B-C5CF-4C9D-A15D-2A8DBA8BE4FB}"/>
</file>

<file path=customXml/itemProps2.xml><?xml version="1.0" encoding="utf-8"?>
<ds:datastoreItem xmlns:ds="http://schemas.openxmlformats.org/officeDocument/2006/customXml" ds:itemID="{3A065CC8-4FEB-4CD1-BFEA-DF9648DB8E3B}"/>
</file>

<file path=customXml/itemProps3.xml><?xml version="1.0" encoding="utf-8"?>
<ds:datastoreItem xmlns:ds="http://schemas.openxmlformats.org/officeDocument/2006/customXml" ds:itemID="{95ED2962-3BB5-46CE-8DB4-0B79335FF3FD}"/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WaterLandscapingA</Template>
  <TotalTime>1</TotalTime>
  <Words>74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</cp:lastModifiedBy>
  <cp:revision>1</cp:revision>
  <dcterms:created xsi:type="dcterms:W3CDTF">2012-11-10T19:47:31Z</dcterms:created>
  <dcterms:modified xsi:type="dcterms:W3CDTF">2012-11-10T19:48:56Z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