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56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95" autoAdjust="0"/>
    <p:restoredTop sz="87690" autoAdjust="0"/>
  </p:normalViewPr>
  <p:slideViewPr>
    <p:cSldViewPr>
      <p:cViewPr varScale="1">
        <p:scale>
          <a:sx n="78" d="100"/>
          <a:sy n="78" d="100"/>
        </p:scale>
        <p:origin x="6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6A476FC-4EC1-4AA0-B5AD-40AB07A1935D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E3ECD38E-D9A4-4F4D-A6FB-6D812D022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8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3B448A1-1298-46C9-A73E-B5010B5F916C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84C78DC-442F-43C7-8143-84875167E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3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F644849-EF15-4769-A55A-CA215BDD584B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Buying Trips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kern="1200" dirty="0">
                <a:solidFill>
                  <a:schemeClr val="tx1">
                    <a:tint val="75000"/>
                  </a:schemeClr>
                </a:solidFill>
              </a:rPr>
              <a:t>Ensuring Successful Outcomes</a:t>
            </a:r>
          </a:p>
          <a:p>
            <a:r>
              <a:rPr lang="en-US" kern="1200" dirty="0">
                <a:solidFill>
                  <a:schemeClr val="tx1">
                    <a:tint val="75000"/>
                  </a:schemeClr>
                </a:solidFill>
              </a:rPr>
              <a:t>Judy Lew, Purchasing Manager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Preparing for a buying trip</a:t>
            </a:r>
            <a:endParaRPr lang="en-US" dirty="0"/>
          </a:p>
          <a:p>
            <a:r>
              <a:rPr lang="en-US" dirty="0" smtClean="0"/>
              <a:t>Traveling internationally</a:t>
            </a:r>
          </a:p>
          <a:p>
            <a:r>
              <a:rPr lang="en-US" dirty="0" smtClean="0"/>
              <a:t>Meeting the client</a:t>
            </a:r>
          </a:p>
          <a:p>
            <a:r>
              <a:rPr lang="en-US" dirty="0" smtClean="0"/>
              <a:t>Choosing the merchandise</a:t>
            </a:r>
          </a:p>
          <a:p>
            <a:r>
              <a:rPr lang="en-US" dirty="0" smtClean="0"/>
              <a:t>Closing the deal</a:t>
            </a:r>
          </a:p>
          <a:p>
            <a:r>
              <a:rPr lang="en-US" dirty="0" smtClean="0"/>
              <a:t>Following up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a Buying Trip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Know your needs</a:t>
            </a:r>
            <a:endParaRPr lang="en-US" dirty="0"/>
          </a:p>
          <a:p>
            <a:pPr lvl="1"/>
            <a:r>
              <a:rPr lang="en-US" dirty="0" smtClean="0"/>
              <a:t>Know your customers</a:t>
            </a:r>
          </a:p>
          <a:p>
            <a:pPr lvl="1"/>
            <a:r>
              <a:rPr lang="en-US" dirty="0" smtClean="0"/>
              <a:t>Know the current trends</a:t>
            </a:r>
          </a:p>
          <a:p>
            <a:r>
              <a:rPr lang="en-US" dirty="0" smtClean="0"/>
              <a:t>Set up your meetings</a:t>
            </a:r>
          </a:p>
          <a:p>
            <a:r>
              <a:rPr lang="en-US" dirty="0" smtClean="0"/>
              <a:t>Plan the itinerary</a:t>
            </a:r>
          </a:p>
          <a:p>
            <a:r>
              <a:rPr lang="en-US" dirty="0" smtClean="0"/>
              <a:t>Read the Buyer </a:t>
            </a:r>
            <a:r>
              <a:rPr lang="en-US" dirty="0" smtClean="0"/>
              <a:t>Manual</a:t>
            </a:r>
            <a:endParaRPr lang="en-US" dirty="0" smtClean="0"/>
          </a:p>
          <a:p>
            <a:r>
              <a:rPr lang="en-US" dirty="0" smtClean="0"/>
              <a:t>Pack what you need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Traveling Internationally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Know the culture</a:t>
            </a:r>
            <a:endParaRPr lang="en-US" dirty="0"/>
          </a:p>
          <a:p>
            <a:r>
              <a:rPr lang="en-US" dirty="0" smtClean="0"/>
              <a:t>Read the latest advisories</a:t>
            </a:r>
          </a:p>
          <a:p>
            <a:r>
              <a:rPr lang="en-US" dirty="0" smtClean="0"/>
              <a:t>Check your passport</a:t>
            </a:r>
          </a:p>
          <a:p>
            <a:r>
              <a:rPr lang="en-US" dirty="0" smtClean="0"/>
              <a:t>Update your immunizations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the Client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proper introductions</a:t>
            </a:r>
            <a:endParaRPr lang="en-US" dirty="0"/>
          </a:p>
          <a:p>
            <a:r>
              <a:rPr lang="en-US" dirty="0" smtClean="0"/>
              <a:t>Dress appropriately</a:t>
            </a:r>
          </a:p>
          <a:p>
            <a:r>
              <a:rPr lang="en-US" dirty="0" smtClean="0"/>
              <a:t>Build good relationships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the Merchandise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Is it available?</a:t>
            </a:r>
            <a:endParaRPr lang="en-US" dirty="0"/>
          </a:p>
          <a:p>
            <a:r>
              <a:rPr lang="en-US" dirty="0" smtClean="0"/>
              <a:t>Is it good quality?</a:t>
            </a:r>
          </a:p>
          <a:p>
            <a:r>
              <a:rPr lang="en-US" dirty="0" smtClean="0"/>
              <a:t>What’s the production time?</a:t>
            </a:r>
          </a:p>
          <a:p>
            <a:r>
              <a:rPr lang="en-US" dirty="0" smtClean="0"/>
              <a:t>What’s our profit margin?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the Deal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Negotiate terms</a:t>
            </a:r>
            <a:endParaRPr lang="en-US" dirty="0"/>
          </a:p>
          <a:p>
            <a:r>
              <a:rPr lang="en-US" dirty="0" smtClean="0"/>
              <a:t>Mutually commit to a schedule</a:t>
            </a:r>
          </a:p>
          <a:p>
            <a:r>
              <a:rPr lang="en-US" dirty="0" smtClean="0"/>
              <a:t>Sign the appropriate contracts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Following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Submit the paperwork</a:t>
            </a:r>
            <a:endParaRPr lang="en-US" dirty="0"/>
          </a:p>
          <a:p>
            <a:r>
              <a:rPr lang="en-US" dirty="0" smtClean="0"/>
              <a:t>Keep in touch with the clients</a:t>
            </a:r>
          </a:p>
          <a:p>
            <a:r>
              <a:rPr lang="en-US" dirty="0" smtClean="0"/>
              <a:t>Track the order</a:t>
            </a:r>
          </a:p>
          <a:p>
            <a:pPr lvl="1"/>
            <a:r>
              <a:rPr lang="en-US" dirty="0" smtClean="0"/>
              <a:t>Did it arrive on time?</a:t>
            </a:r>
          </a:p>
          <a:p>
            <a:pPr lvl="1"/>
            <a:r>
              <a:rPr lang="en-US" dirty="0" smtClean="0"/>
              <a:t>Did it arrive undamaged?</a:t>
            </a:r>
          </a:p>
          <a:p>
            <a:pPr lvl="1"/>
            <a:r>
              <a:rPr lang="en-US" dirty="0" smtClean="0"/>
              <a:t>Was the right quantity received?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Buying trips are good investments only if they produce long-term relationships that sustain both the buyer and the seller. </a:t>
            </a:r>
          </a:p>
          <a:p>
            <a:pPr>
              <a:spcBef>
                <a:spcPts val="768"/>
              </a:spcBef>
            </a:pPr>
            <a:r>
              <a:rPr lang="en-US" dirty="0"/>
              <a:t>Our relationships with our sellers are critical to our reputation for unique affordable products.</a:t>
            </a:r>
          </a:p>
        </p:txBody>
      </p:sp>
    </p:spTree>
    <p:extLst>
      <p:ext uri="{BB962C8B-B14F-4D97-AF65-F5344CB8AC3E}">
        <p14:creationId xmlns:p14="http://schemas.microsoft.com/office/powerpoint/2010/main" val="30666707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yingTripsD" id="{E40A73AD-4AB1-4C30-B9F5-44068CD4D645}" vid="{4C6E0542-63D6-421B-A2FB-9F373F6539F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EF6E21F-861B-456F-8FE2-1C77F7C2CF29}"/>
</file>

<file path=customXml/itemProps2.xml><?xml version="1.0" encoding="utf-8"?>
<ds:datastoreItem xmlns:ds="http://schemas.openxmlformats.org/officeDocument/2006/customXml" ds:itemID="{7E58A0CD-37EF-44EF-B76C-CE93D6DF4483}"/>
</file>

<file path=customXml/itemProps3.xml><?xml version="1.0" encoding="utf-8"?>
<ds:datastoreItem xmlns:ds="http://schemas.openxmlformats.org/officeDocument/2006/customXml" ds:itemID="{DFE47275-1248-4227-960A-B0697C6E6FB2}"/>
</file>

<file path=docProps/app.xml><?xml version="1.0" encoding="utf-8"?>
<Properties xmlns="http://schemas.openxmlformats.org/officeDocument/2006/extended-properties" xmlns:vt="http://schemas.openxmlformats.org/officeDocument/2006/docPropsVTypes">
  <Template>TripsA</Template>
  <TotalTime>0</TotalTime>
  <Words>188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Century Schoolbook</vt:lpstr>
      <vt:lpstr>Wingdings</vt:lpstr>
      <vt:lpstr>Wingdings 2</vt:lpstr>
      <vt:lpstr>Oriel</vt:lpstr>
      <vt:lpstr>Buying Trips</vt:lpstr>
      <vt:lpstr>Overview</vt:lpstr>
      <vt:lpstr>Preparing for a Buying Trip</vt:lpstr>
      <vt:lpstr>Traveling Internationally</vt:lpstr>
      <vt:lpstr>Meeting the Client</vt:lpstr>
      <vt:lpstr>Choosing the Merchandise</vt:lpstr>
      <vt:lpstr>Closing the Deal</vt:lpstr>
      <vt:lpstr>Following Up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2012-11-09T23:29:38Z</dcterms:created>
  <dcterms:modified xsi:type="dcterms:W3CDTF">2012-11-09T23:30:19Z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