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A" id="{81FF754F-5F5E-4D1B-98E5-91FF0B165B55}" vid="{C4E9F4C1-6A3A-4329-A38F-7FE749E1D0F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195D8D-3A98-4F18-A6C1-8EEE9FEB6B6D}"/>
</file>

<file path=customXml/itemProps2.xml><?xml version="1.0" encoding="utf-8"?>
<ds:datastoreItem xmlns:ds="http://schemas.openxmlformats.org/officeDocument/2006/customXml" ds:itemID="{55CFAD58-2F17-4934-802C-E088E10B737C}"/>
</file>

<file path=customXml/itemProps3.xml><?xml version="1.0" encoding="utf-8"?>
<ds:datastoreItem xmlns:ds="http://schemas.openxmlformats.org/officeDocument/2006/customXml" ds:itemID="{C2EEB30C-5311-4CEC-9539-EE0A272DE0B9}"/>
</file>

<file path=docProps/app.xml><?xml version="1.0" encoding="utf-8"?>
<Properties xmlns="http://schemas.openxmlformats.org/officeDocument/2006/extended-properties" xmlns:vt="http://schemas.openxmlformats.org/officeDocument/2006/docPropsVTypes">
  <Template>MayMeeting</Template>
  <TotalTime>0</TotalTime>
  <Words>157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2012-11-20T21:18:42Z</dcterms:created>
  <dcterms:modified xsi:type="dcterms:W3CDTF">2012-11-20T21:19:23Z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