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89454" autoAdjust="0"/>
  </p:normalViewPr>
  <p:slideViewPr>
    <p:cSldViewPr>
      <p:cViewPr>
        <p:scale>
          <a:sx n="70" d="100"/>
          <a:sy n="70" d="100"/>
        </p:scale>
        <p:origin x="306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609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Replacement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007275"/>
              </p:ext>
            </p:extLst>
          </p:nvPr>
        </p:nvGraphicFramePr>
        <p:xfrm>
          <a:off x="2286000" y="2362200"/>
          <a:ext cx="4465638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Worksheet" r:id="rId4" imgW="2209825" imgH="1533493" progId="Excel.Sheet.12">
                  <p:embed/>
                </p:oleObj>
              </mc:Choice>
              <mc:Fallback>
                <p:oleObj name="Worksheet" r:id="rId4" imgW="2209825" imgH="153349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0" y="2362200"/>
                        <a:ext cx="4465638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CEB966"/>
      </a:dk2>
      <a:lt2>
        <a:srgbClr val="C9C2D1"/>
      </a:lt2>
      <a:accent1>
        <a:srgbClr val="69676D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ThemeA" id="{2E1FD67A-E5B8-4170-AC7F-3E73C32A52E6}" vid="{24279BAA-EAA6-4956-AE46-6C7F4F2B6B2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937F8925-8511-490E-8BC3-72A67B6134BB}"/>
</file>

<file path=customXml/itemProps2.xml><?xml version="1.0" encoding="utf-8"?>
<ds:datastoreItem xmlns:ds="http://schemas.openxmlformats.org/officeDocument/2006/customXml" ds:itemID="{2AEE8F06-3AD0-4CFD-B57E-D7CFA6728E9C}"/>
</file>

<file path=customXml/itemProps3.xml><?xml version="1.0" encoding="utf-8"?>
<ds:datastoreItem xmlns:ds="http://schemas.openxmlformats.org/officeDocument/2006/customXml" ds:itemID="{444DB25F-C29A-4EA9-AD69-4B418ADF058E}"/>
</file>

<file path=docProps/app.xml><?xml version="1.0" encoding="utf-8"?>
<Properties xmlns="http://schemas.openxmlformats.org/officeDocument/2006/extended-properties" xmlns:vt="http://schemas.openxmlformats.org/officeDocument/2006/docPropsVTypes">
  <Template>MeetingThemeA</Template>
  <TotalTime>0</TotalTime>
  <Words>162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Georgia</vt:lpstr>
      <vt:lpstr>Impact</vt:lpstr>
      <vt:lpstr>Times New Roman</vt:lpstr>
      <vt:lpstr>Wingdings 2</vt:lpstr>
      <vt:lpstr>Urban</vt:lpstr>
      <vt:lpstr>Worksheet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Equipment Replacement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2012-11-30T20:46:46Z</dcterms:created>
  <dcterms:modified xsi:type="dcterms:W3CDTF">2012-11-30T20:47:12Z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