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84590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755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Company </a:t>
            </a:r>
            <a:r>
              <a:rPr lang="en-US" altLang="x-none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Meeting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smtClean="0"/>
              <a:t>Florian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z="2600" dirty="0"/>
              <a:t>Review of </a:t>
            </a:r>
            <a:r>
              <a:rPr lang="en-US" altLang="x-none" sz="2600" dirty="0" smtClean="0"/>
              <a:t>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</a:t>
            </a:r>
            <a:r>
              <a:rPr lang="en-US" altLang="x-none" sz="2600" dirty="0" smtClean="0"/>
              <a:t>overview</a:t>
            </a:r>
            <a:endParaRPr lang="en-US" altLang="x-none" sz="2600" dirty="0"/>
          </a:p>
          <a:p>
            <a:r>
              <a:rPr lang="en-US" altLang="x-none" sz="2600" dirty="0"/>
              <a:t>Top </a:t>
            </a:r>
            <a:r>
              <a:rPr lang="en-US" altLang="x-none" sz="2600" dirty="0" smtClean="0"/>
              <a:t>issues </a:t>
            </a:r>
            <a:r>
              <a:rPr lang="en-US" altLang="x-none" sz="2600" dirty="0"/>
              <a:t>f</a:t>
            </a:r>
            <a:r>
              <a:rPr lang="en-US" altLang="x-none" sz="2600" dirty="0" smtClean="0"/>
              <a:t>acing the company</a:t>
            </a:r>
            <a:endParaRPr lang="en-US" altLang="x-none" sz="2600" dirty="0"/>
          </a:p>
          <a:p>
            <a:r>
              <a:rPr lang="en-US" altLang="x-none" sz="2600" dirty="0"/>
              <a:t>Review of </a:t>
            </a:r>
            <a:r>
              <a:rPr lang="en-US" altLang="x-none" sz="2600" dirty="0" smtClean="0"/>
              <a:t>our progress</a:t>
            </a:r>
            <a:endParaRPr lang="en-US" altLang="x-none" sz="2600" dirty="0"/>
          </a:p>
          <a:p>
            <a:r>
              <a:rPr lang="en-US" altLang="x-none" sz="2600" dirty="0" smtClean="0"/>
              <a:t>Key spending </a:t>
            </a:r>
            <a:r>
              <a:rPr lang="en-US" altLang="x-none" sz="2600" dirty="0"/>
              <a:t>a</a:t>
            </a:r>
            <a:r>
              <a:rPr lang="en-US" altLang="x-none" sz="2600" dirty="0" smtClean="0"/>
              <a:t>reas</a:t>
            </a:r>
            <a:endParaRPr lang="en-US" altLang="x-none" sz="2600" dirty="0"/>
          </a:p>
          <a:p>
            <a:r>
              <a:rPr lang="en-US" altLang="x-none" sz="2600" dirty="0" smtClean="0"/>
              <a:t>Head count</a:t>
            </a:r>
            <a:endParaRPr lang="en-US" altLang="x-none" sz="2600" dirty="0"/>
          </a:p>
          <a:p>
            <a:r>
              <a:rPr lang="en-US" altLang="x-none" sz="2600" dirty="0"/>
              <a:t>Goals for </a:t>
            </a:r>
            <a:r>
              <a:rPr lang="en-US" altLang="x-none" sz="2600" dirty="0" smtClean="0"/>
              <a:t>the coming year</a:t>
            </a:r>
            <a:endParaRPr lang="en-US" altLang="x-none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_start [Read-Only]" id="{85C7D2FB-45F3-4EB3-90E0-589629B948E0}" vid="{1038AFC3-1A7F-4F16-9CB2-4D65B7F81E0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>AU Review</Stage>
  </documentManagement>
</p:properties>
</file>

<file path=customXml/itemProps1.xml><?xml version="1.0" encoding="utf-8"?>
<ds:datastoreItem xmlns:ds="http://schemas.openxmlformats.org/officeDocument/2006/customXml" ds:itemID="{61F9BA0F-D3DD-40A8-92CE-6E2E5B587650}"/>
</file>

<file path=customXml/itemProps2.xml><?xml version="1.0" encoding="utf-8"?>
<ds:datastoreItem xmlns:ds="http://schemas.openxmlformats.org/officeDocument/2006/customXml" ds:itemID="{37A60EC7-EC0E-46FC-955F-B62825E121A5}"/>
</file>

<file path=customXml/itemProps3.xml><?xml version="1.0" encoding="utf-8"?>
<ds:datastoreItem xmlns:ds="http://schemas.openxmlformats.org/officeDocument/2006/customXml" ds:itemID="{D0B819FB-9154-403B-A392-7FF8E374AEA4}"/>
</file>

<file path=docProps/app.xml><?xml version="1.0" encoding="utf-8"?>
<Properties xmlns="http://schemas.openxmlformats.org/officeDocument/2006/extended-properties" xmlns:vt="http://schemas.openxmlformats.org/officeDocument/2006/docPropsVTypes">
  <Template>MeetingA</Template>
  <TotalTime>4</TotalTime>
  <Words>164</Words>
  <Application>Microsoft Office PowerPoint</Application>
  <PresentationFormat>On-screen Show (4:3)</PresentationFormat>
  <Paragraphs>58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Flow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Joyce</dc:creator>
  <cp:lastModifiedBy>Joyce</cp:lastModifiedBy>
  <cp:revision>5</cp:revision>
  <cp:lastPrinted>1601-01-01T00:00:00Z</cp:lastPrinted>
  <dcterms:created xsi:type="dcterms:W3CDTF">2012-11-11T00:02:29Z</dcterms:created>
  <dcterms:modified xsi:type="dcterms:W3CDTF">2012-11-11T00:07:16Z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0x010100ED178F658795BA48AB8825B4BEF45220</vt:lpwstr>
  </property>
</Properties>
</file>