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97" autoAdjust="0"/>
    <p:restoredTop sz="94799" autoAdjust="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Garden Residents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-353644" y="2368533"/>
            <a:ext cx="9898712" cy="208132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762000" y="2368533"/>
            <a:ext cx="3200400" cy="2286000"/>
          </a:xfrm>
          <a:ln w="38100">
            <a:solidFill>
              <a:srgbClr val="FFC000"/>
            </a:solidFill>
          </a:ln>
        </p:spPr>
      </p:pic>
      <p:pic>
        <p:nvPicPr>
          <p:cNvPr id="13" name="Picture 12" descr="02_Picture4.jpg"/>
          <p:cNvPicPr>
            <a:picLocks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5029200" y="4114800"/>
            <a:ext cx="3200400" cy="2286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2438400" y="2743200"/>
            <a:ext cx="3200400" cy="2286000"/>
          </a:xfrm>
          <a:ln w="3810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GardeningA" id="{5F86C595-BD14-4890-BF69-3AB99B3B41DE}" vid="{1E571DF6-5DA7-4283-9A04-0A54FFB23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A5D8CEFB-D674-44C6-81B7-01581131AAA0}"/>
</file>

<file path=customXml/itemProps2.xml><?xml version="1.0" encoding="utf-8"?>
<ds:datastoreItem xmlns:ds="http://schemas.openxmlformats.org/officeDocument/2006/customXml" ds:itemID="{76F042CC-CF37-4801-991D-A45572560580}"/>
</file>

<file path=customXml/itemProps3.xml><?xml version="1.0" encoding="utf-8"?>
<ds:datastoreItem xmlns:ds="http://schemas.openxmlformats.org/officeDocument/2006/customXml" ds:itemID="{7C593919-C895-41B7-BC53-C0109A505FE5}"/>
</file>

<file path=docProps/app.xml><?xml version="1.0" encoding="utf-8"?>
<Properties xmlns="http://schemas.openxmlformats.org/officeDocument/2006/extended-properties" xmlns:vt="http://schemas.openxmlformats.org/officeDocument/2006/docPropsVTypes">
  <Template>NaturalGardening</Template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Rockwell</vt:lpstr>
      <vt:lpstr>1_Atrium</vt:lpstr>
      <vt:lpstr>Garden Residents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Joyce Cox</cp:lastModifiedBy>
  <cp:revision>1</cp:revision>
  <dcterms:created xsi:type="dcterms:W3CDTF">2012-11-20T23:43:50Z</dcterms:created>
  <dcterms:modified xsi:type="dcterms:W3CDTF">2012-11-20T23:44:34Z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