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6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4" r:id="rId2"/>
    <p:sldMasterId id="2147483676" r:id="rId3"/>
    <p:sldMasterId id="2147483678" r:id="rId4"/>
    <p:sldMasterId id="2147483680" r:id="rId5"/>
    <p:sldMasterId id="2147483682" r:id="rId6"/>
    <p:sldMasterId id="2147483684" r:id="rId7"/>
    <p:sldMasterId id="2147483686" r:id="rId8"/>
  </p:sldMasterIdLst>
  <p:sldIdLst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 snapToGrid="0">
      <p:cViewPr varScale="1">
        <p:scale>
          <a:sx n="78" d="100"/>
          <a:sy n="78" d="100"/>
        </p:scale>
        <p:origin x="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customXml" Target="../customXml/item3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900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98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72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71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45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036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929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66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7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3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81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34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701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98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4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11/4/2012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34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Buying Trips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Ensuring Successful Outcomes</a:t>
            </a:r>
          </a:p>
          <a:p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Judy Lew, Purchasing Manager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Preparing for a buying trip</a:t>
            </a:r>
            <a:endParaRPr lang="en-US" dirty="0"/>
          </a:p>
          <a:p>
            <a:r>
              <a:rPr lang="en-US" dirty="0" smtClean="0"/>
              <a:t>Traveling internationally</a:t>
            </a:r>
          </a:p>
          <a:p>
            <a:r>
              <a:rPr lang="en-US" dirty="0" smtClean="0"/>
              <a:t>Meeting the client</a:t>
            </a:r>
          </a:p>
          <a:p>
            <a:r>
              <a:rPr lang="en-US" dirty="0" smtClean="0"/>
              <a:t>Choosing the merchandise</a:t>
            </a:r>
          </a:p>
          <a:p>
            <a:r>
              <a:rPr lang="en-US" dirty="0" smtClean="0"/>
              <a:t>Closing the deal</a:t>
            </a:r>
          </a:p>
          <a:p>
            <a:r>
              <a:rPr lang="en-US" dirty="0" smtClean="0"/>
              <a:t>Following up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 your needs</a:t>
            </a:r>
            <a:endParaRPr lang="en-US" dirty="0"/>
          </a:p>
          <a:p>
            <a:pPr lvl="1"/>
            <a:r>
              <a:rPr lang="en-US" dirty="0" smtClean="0"/>
              <a:t>Know your customers</a:t>
            </a:r>
          </a:p>
          <a:p>
            <a:pPr lvl="1"/>
            <a:r>
              <a:rPr lang="en-US" dirty="0" smtClean="0"/>
              <a:t>Know the current trends</a:t>
            </a:r>
          </a:p>
          <a:p>
            <a:r>
              <a:rPr lang="en-US" dirty="0" smtClean="0"/>
              <a:t>Set up your meetings</a:t>
            </a:r>
          </a:p>
          <a:p>
            <a:r>
              <a:rPr lang="en-US" dirty="0" smtClean="0"/>
              <a:t>Plan the itinerary</a:t>
            </a:r>
          </a:p>
          <a:p>
            <a:r>
              <a:rPr lang="en-US" dirty="0" smtClean="0"/>
              <a:t>Read the </a:t>
            </a:r>
            <a:r>
              <a:rPr lang="en-US" smtClean="0"/>
              <a:t>Buyer </a:t>
            </a:r>
            <a:r>
              <a:rPr lang="en-US" smtClean="0"/>
              <a:t>Manual</a:t>
            </a:r>
            <a:endParaRPr lang="en-US" dirty="0" smtClean="0"/>
          </a:p>
          <a:p>
            <a:r>
              <a:rPr lang="en-US" dirty="0" smtClean="0"/>
              <a:t>Pack what you need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Know the culture</a:t>
            </a:r>
            <a:endParaRPr lang="en-US" dirty="0"/>
          </a:p>
          <a:p>
            <a:r>
              <a:rPr lang="en-US" dirty="0" smtClean="0"/>
              <a:t>Read the latest advisories</a:t>
            </a:r>
          </a:p>
          <a:p>
            <a:r>
              <a:rPr lang="en-US" dirty="0" smtClean="0"/>
              <a:t>Check your passport</a:t>
            </a:r>
          </a:p>
          <a:p>
            <a:r>
              <a:rPr lang="en-US" dirty="0" smtClean="0"/>
              <a:t>Update your immunizations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proper introductions</a:t>
            </a:r>
            <a:endParaRPr lang="en-US" dirty="0"/>
          </a:p>
          <a:p>
            <a:r>
              <a:rPr lang="en-US" dirty="0" smtClean="0"/>
              <a:t>Dress appropriately</a:t>
            </a:r>
          </a:p>
          <a:p>
            <a:r>
              <a:rPr lang="en-US" dirty="0" smtClean="0"/>
              <a:t>Build good relationships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23932" y="4581866"/>
            <a:ext cx="3790268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Critical to get things off to a good start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 it available?</a:t>
            </a:r>
            <a:endParaRPr lang="en-US" dirty="0"/>
          </a:p>
          <a:p>
            <a:r>
              <a:rPr lang="en-US" dirty="0" smtClean="0"/>
              <a:t>Is it good quality?</a:t>
            </a:r>
          </a:p>
          <a:p>
            <a:r>
              <a:rPr lang="en-US" dirty="0" smtClean="0"/>
              <a:t>What’s the production time?</a:t>
            </a:r>
          </a:p>
          <a:p>
            <a:r>
              <a:rPr lang="en-US" dirty="0" smtClean="0"/>
              <a:t>What’s our profit margin?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1816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The Buyer manual has important information about the minimum requirements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Negotiate terms</a:t>
            </a:r>
            <a:endParaRPr lang="en-US"/>
          </a:p>
          <a:p>
            <a:r>
              <a:rPr lang="en-US" dirty="0" smtClean="0"/>
              <a:t>Mutually commit to a schedule</a:t>
            </a:r>
          </a:p>
          <a:p>
            <a:r>
              <a:rPr lang="en-US" dirty="0" smtClean="0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Submit the paperwork</a:t>
            </a:r>
            <a:endParaRPr lang="en-US"/>
          </a:p>
          <a:p>
            <a:r>
              <a:rPr lang="en-US" dirty="0" smtClean="0"/>
              <a:t>Keep in touch with the clients</a:t>
            </a:r>
          </a:p>
          <a:p>
            <a:r>
              <a:rPr lang="en-US" dirty="0" smtClean="0"/>
              <a:t>Track the order</a:t>
            </a:r>
          </a:p>
          <a:p>
            <a:pPr lvl="1"/>
            <a:r>
              <a:rPr lang="en-US" dirty="0" smtClean="0"/>
              <a:t>Did it arrive on time?</a:t>
            </a:r>
          </a:p>
          <a:p>
            <a:pPr lvl="1"/>
            <a:r>
              <a:rPr lang="en-US" dirty="0" smtClean="0"/>
              <a:t>Did it arrive undamaged?</a:t>
            </a:r>
          </a:p>
          <a:p>
            <a:pPr lvl="1"/>
            <a:r>
              <a:rPr lang="en-US" dirty="0" smtClean="0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0C97FC-5D11-4725-81C2-7D2195E6922B}"/>
</file>

<file path=customXml/itemProps2.xml><?xml version="1.0" encoding="utf-8"?>
<ds:datastoreItem xmlns:ds="http://schemas.openxmlformats.org/officeDocument/2006/customXml" ds:itemID="{3EBE21A0-5C47-4E1F-9A34-916F2FF9DBDE}"/>
</file>

<file path=customXml/itemProps3.xml><?xml version="1.0" encoding="utf-8"?>
<ds:datastoreItem xmlns:ds="http://schemas.openxmlformats.org/officeDocument/2006/customXml" ds:itemID="{38C4FB19-FAB2-446F-80DF-C690855E822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171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Calibri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2012-11-01T21:37:11Z</dcterms:created>
  <dcterms:modified xsi:type="dcterms:W3CDTF">2012-11-04T20:13:27Z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