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8.xml" ContentType="application/vnd.openxmlformats-officedocument.theme+xml"/>
  <Override PartName="/ppt/theme/theme7.xml" ContentType="application/vnd.openxmlformats-officedocument.theme+xml"/>
  <Override PartName="/ppt/theme/theme6.xml" ContentType="application/vnd.openxmlformats-officedocument.theme+xml"/>
  <Override PartName="/ppt/theme/theme4.xml" ContentType="application/vnd.openxmlformats-officedocument.theme+xml"/>
  <Override PartName="/ppt/theme/theme2.xml" ContentType="application/vnd.openxmlformats-officedocument.theme+xml"/>
  <Override PartName="/ppt/theme/theme5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74" r:id="rId2"/>
    <p:sldMasterId id="2147483676" r:id="rId3"/>
    <p:sldMasterId id="2147483678" r:id="rId4"/>
    <p:sldMasterId id="2147483680" r:id="rId5"/>
    <p:sldMasterId id="2147483682" r:id="rId6"/>
    <p:sldMasterId id="2147483684" r:id="rId7"/>
  </p:sldMasterIdLst>
  <p:notesMasterIdLst>
    <p:notesMasterId r:id="rId15"/>
  </p:notesMasterIdLst>
  <p:sldIdLst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102" autoAdjust="0"/>
    <p:restoredTop sz="94660"/>
  </p:normalViewPr>
  <p:slideViewPr>
    <p:cSldViewPr snapToGrid="0">
      <p:cViewPr>
        <p:scale>
          <a:sx n="70" d="100"/>
          <a:sy n="70" d="100"/>
        </p:scale>
        <p:origin x="318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customXml" Target="../customXml/item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B958E3-257A-46F8-BCA0-1B1FAC4BE0DF}" type="datetimeFigureOut">
              <a:rPr lang="en-US" smtClean="0"/>
              <a:t>11/1/2012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DD02F2-79A5-4D68-BDA3-D3BDAD3AB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459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239E56-67F3-4BA9-8DA1-1EE3B9DE8DC5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180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D35419C-7E42-4E7C-91A0-5844E7EC49AE}" type="datetime1">
              <a:rPr/>
              <a:pPr/>
              <a:t>11/1/2012</a:t>
            </a:fld>
            <a:endParaRPr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99FB8CD-E422-4E62-B359-9F0666C883B0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987601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FE52-547D-4BAB-B6D0-AACE4878AA18}" type="datetime1">
              <a:rPr lang="en-US" smtClean="0">
                <a:solidFill>
                  <a:srgbClr val="B13F9A"/>
                </a:solidFill>
              </a:rPr>
              <a:pPr/>
              <a:t>11/1/2012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3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8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087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FE52-547D-4BAB-B6D0-AACE4878AA18}" type="datetime1">
              <a:rPr lang="en-US" smtClean="0">
                <a:solidFill>
                  <a:srgbClr val="B13F9A"/>
                </a:solidFill>
              </a:rPr>
              <a:pPr/>
              <a:t>11/1/2012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3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8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943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FE52-547D-4BAB-B6D0-AACE4878AA18}" type="datetime1">
              <a:rPr lang="en-US" smtClean="0">
                <a:solidFill>
                  <a:srgbClr val="B13F9A"/>
                </a:solidFill>
              </a:rPr>
              <a:pPr/>
              <a:t>11/1/2012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3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8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24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FE52-547D-4BAB-B6D0-AACE4878AA18}" type="datetime1">
              <a:rPr lang="en-US" smtClean="0">
                <a:solidFill>
                  <a:srgbClr val="B13F9A"/>
                </a:solidFill>
              </a:rPr>
              <a:pPr/>
              <a:t>11/1/2012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3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8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946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FE52-547D-4BAB-B6D0-AACE4878AA18}" type="datetime1">
              <a:rPr lang="en-US" smtClean="0">
                <a:solidFill>
                  <a:srgbClr val="B13F9A"/>
                </a:solidFill>
              </a:rPr>
              <a:pPr/>
              <a:t>11/1/2012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3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8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712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FE52-547D-4BAB-B6D0-AACE4878AA18}" type="datetime1">
              <a:rPr lang="en-US" smtClean="0">
                <a:solidFill>
                  <a:srgbClr val="B13F9A"/>
                </a:solidFill>
              </a:rPr>
              <a:pPr/>
              <a:t>11/1/2012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3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8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919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11/1/2012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31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11/1/2012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378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11/1/2012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548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11/1/2012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837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11/1/2012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189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11/1/2012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004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11/1/2012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1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Designing</a:t>
            </a:r>
            <a:r>
              <a:rPr lang="en-US" dirty="0">
                <a:ln w="10000">
                  <a:solidFill>
                    <a:schemeClr val="accent4">
                      <a:tint val="50000"/>
                    </a:schemeClr>
                  </a:solidFill>
                  <a:prstDash val="solid"/>
                </a:ln>
                <a:gradFill flip="none">
                  <a:gsLst>
                    <a:gs pos="70000">
                      <a:schemeClr val="accent4">
                        <a:shade val="60000"/>
                        <a:tint val="50000"/>
                        <a:alpha val="70000"/>
                      </a:schemeClr>
                    </a:gs>
                    <a:gs pos="45000">
                      <a:schemeClr val="accent4">
                        <a:shade val="100000"/>
                        <a:alpha val="70000"/>
                      </a:schemeClr>
                    </a:gs>
                    <a:gs pos="15000">
                      <a:schemeClr val="accent4">
                        <a:shade val="60000"/>
                        <a:tint val="50000"/>
                        <a:alpha val="70000"/>
                      </a:schemeClr>
                    </a:gs>
                  </a:gsLst>
                  <a:lin ang="16200000"/>
                </a:gradFill>
                <a:effectLst>
                  <a:outerShdw blurRad="23036" dist="23036" dir="2700000" algn="tl">
                    <a:srgbClr val="333333">
                      <a:alpha val="70000"/>
                    </a:srgbClr>
                  </a:outerShdw>
                </a:effectLst>
              </a:rPr>
              <a:t> </a:t>
            </a:r>
            <a:r>
              <a:rPr lang="en-US" dirty="0"/>
              <a:t>with Color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Wide World Importers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Where to begin?</a:t>
            </a:r>
            <a:endParaRPr lang="en-US" dirty="0"/>
          </a:p>
          <a:p>
            <a:r>
              <a:rPr lang="en-US" dirty="0" smtClean="0"/>
              <a:t>Knowing what you like</a:t>
            </a:r>
          </a:p>
          <a:p>
            <a:pPr lvl="1"/>
            <a:r>
              <a:rPr lang="en-US" dirty="0" smtClean="0"/>
              <a:t>Magazines</a:t>
            </a:r>
          </a:p>
          <a:p>
            <a:pPr lvl="1"/>
            <a:r>
              <a:rPr lang="en-US" dirty="0" smtClean="0"/>
              <a:t>Friends’ houses</a:t>
            </a:r>
          </a:p>
          <a:p>
            <a:pPr lvl="1"/>
            <a:r>
              <a:rPr lang="en-US" dirty="0" smtClean="0"/>
              <a:t>Store displays</a:t>
            </a:r>
          </a:p>
          <a:p>
            <a:r>
              <a:rPr lang="en-US" dirty="0" smtClean="0"/>
              <a:t>Exploring how color feels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Understanding Color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114800"/>
          </a:xfrm>
        </p:spPr>
        <p:txBody>
          <a:bodyPr/>
          <a:lstStyle/>
          <a:p>
            <a:r>
              <a:rPr lang="en-US" dirty="0" smtClean="0"/>
              <a:t>Color wheel primer</a:t>
            </a:r>
            <a:endParaRPr lang="en-US" dirty="0"/>
          </a:p>
          <a:p>
            <a:r>
              <a:rPr lang="en-US" dirty="0" smtClean="0"/>
              <a:t>Tones and hues</a:t>
            </a:r>
          </a:p>
          <a:p>
            <a:r>
              <a:rPr lang="en-US" dirty="0" smtClean="0"/>
              <a:t>Saturation</a:t>
            </a:r>
          </a:p>
          <a:p>
            <a:r>
              <a:rPr lang="en-US" dirty="0" smtClean="0"/>
              <a:t>What’s in a name</a:t>
            </a:r>
          </a:p>
          <a:p>
            <a:pPr lvl="1"/>
            <a:r>
              <a:rPr lang="en-US" dirty="0" smtClean="0"/>
              <a:t>Cerulean or Azurite</a:t>
            </a:r>
          </a:p>
          <a:p>
            <a:pPr lvl="1"/>
            <a:r>
              <a:rPr lang="en-US" dirty="0" smtClean="0"/>
              <a:t>Verdigris or Malachite</a:t>
            </a:r>
          </a:p>
          <a:p>
            <a:pPr lvl="1"/>
            <a:r>
              <a:rPr lang="en-US" dirty="0" smtClean="0"/>
              <a:t>Vermilion or </a:t>
            </a:r>
            <a:r>
              <a:rPr lang="en-US" dirty="0" err="1" smtClean="0"/>
              <a:t>Realgar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Picking a Palette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colors are your room now?</a:t>
            </a:r>
            <a:endParaRPr lang="en-US"/>
          </a:p>
          <a:p>
            <a:r>
              <a:rPr lang="en-US" dirty="0" smtClean="0"/>
              <a:t>What colors do you like?</a:t>
            </a:r>
          </a:p>
          <a:p>
            <a:r>
              <a:rPr lang="en-US" dirty="0" smtClean="0"/>
              <a:t>What colors do you dislike?</a:t>
            </a:r>
          </a:p>
          <a:p>
            <a:r>
              <a:rPr lang="en-US" dirty="0" smtClean="0"/>
              <a:t>What’s your budget?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Colorizing Your Room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Where to add color</a:t>
            </a:r>
            <a:endParaRPr lang="en-US" dirty="0"/>
          </a:p>
          <a:p>
            <a:r>
              <a:rPr lang="en-US" dirty="0" smtClean="0"/>
              <a:t>Furniture and accessory changes</a:t>
            </a:r>
          </a:p>
          <a:p>
            <a:r>
              <a:rPr lang="en-US" dirty="0" smtClean="0"/>
              <a:t>How to match colors</a:t>
            </a:r>
          </a:p>
          <a:p>
            <a:pPr lvl="1"/>
            <a:r>
              <a:rPr lang="en-US" dirty="0" smtClean="0"/>
              <a:t>Does verdigris work with </a:t>
            </a:r>
            <a:r>
              <a:rPr lang="en-US" dirty="0" err="1" smtClean="0"/>
              <a:t>Realgar</a:t>
            </a:r>
            <a:r>
              <a:rPr lang="en-US" dirty="0" smtClean="0"/>
              <a:t>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 you like verdigris; what next?</a:t>
            </a:r>
            <a:endParaRPr lang="en-US"/>
          </a:p>
          <a:p>
            <a:r>
              <a:rPr lang="en-US" dirty="0" smtClean="0"/>
              <a:t>Check the color wheel</a:t>
            </a:r>
          </a:p>
          <a:p>
            <a:r>
              <a:rPr lang="en-US" dirty="0" smtClean="0"/>
              <a:t>Work with the swatches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ectangle 4" hidden="1"/>
          <p:cNvSpPr>
            <a:spLocks noGrp="1"/>
          </p:cNvSpPr>
          <p:nvPr>
            <p:ph type="ftr" sz="quarter" idx="11"/>
          </p:nvPr>
        </p:nvSpPr>
        <p:spPr>
          <a:xfrm>
            <a:off x="2667000" y="5927725"/>
            <a:ext cx="3429000" cy="930275"/>
          </a:xfrm>
        </p:spPr>
        <p:txBody>
          <a:bodyPr/>
          <a:lstStyle/>
          <a:p>
            <a:pPr marL="628650" algn="ctr"/>
            <a:r>
              <a:rPr lang="en-US" dirty="0" smtClean="0">
                <a:solidFill>
                  <a:srgbClr val="B13F9A"/>
                </a:solidFill>
              </a:rPr>
              <a:t>See the color swatches in the Room Planner Kit</a:t>
            </a:r>
            <a:endParaRPr lang="en-US" dirty="0">
              <a:solidFill>
                <a:srgbClr val="B13F9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Pulling It All Together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Make up an action plan</a:t>
            </a:r>
            <a:endParaRPr lang="en-US"/>
          </a:p>
          <a:p>
            <a:r>
              <a:rPr lang="en-US" dirty="0" smtClean="0"/>
              <a:t>Give it a rest, then revisit it</a:t>
            </a:r>
          </a:p>
          <a:p>
            <a:r>
              <a:rPr lang="en-US" dirty="0" smtClean="0"/>
              <a:t>Call in your reinforcements</a:t>
            </a:r>
          </a:p>
          <a:p>
            <a:pPr lvl="1"/>
            <a:r>
              <a:rPr lang="en-US" dirty="0" smtClean="0"/>
              <a:t>Friends</a:t>
            </a:r>
          </a:p>
          <a:p>
            <a:pPr lvl="1"/>
            <a:r>
              <a:rPr lang="en-US" dirty="0" smtClean="0"/>
              <a:t>Family</a:t>
            </a:r>
          </a:p>
          <a:p>
            <a:pPr lvl="1"/>
            <a:r>
              <a:rPr lang="en-US" dirty="0" smtClean="0"/>
              <a:t>Professionals</a:t>
            </a:r>
          </a:p>
          <a:p>
            <a:r>
              <a:rPr lang="en-US" dirty="0" smtClean="0"/>
              <a:t>Make it happen!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 xmlns="ae823f7d-069f-4daa-af24-280720d7528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C1136B4-0D7D-4566-9EC9-7DE1A2E2D68A}"/>
</file>

<file path=customXml/itemProps2.xml><?xml version="1.0" encoding="utf-8"?>
<ds:datastoreItem xmlns:ds="http://schemas.openxmlformats.org/officeDocument/2006/customXml" ds:itemID="{74415E4C-911D-42CC-BF1F-BDFC37B9049D}"/>
</file>

<file path=customXml/itemProps3.xml><?xml version="1.0" encoding="utf-8"?>
<ds:datastoreItem xmlns:ds="http://schemas.openxmlformats.org/officeDocument/2006/customXml" ds:itemID="{E6998453-4895-4043-BF20-F4333F2C3AB8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150</Words>
  <Application>Microsoft Office PowerPoint</Application>
  <PresentationFormat>On-screen Show (4:3)</PresentationFormat>
  <Paragraphs>41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7</vt:i4>
      </vt:variant>
    </vt:vector>
  </HeadingPairs>
  <TitlesOfParts>
    <vt:vector size="18" baseType="lpstr">
      <vt:lpstr>Calibri</vt:lpstr>
      <vt:lpstr>Trebuchet MS</vt:lpstr>
      <vt:lpstr>Wingdings</vt:lpstr>
      <vt:lpstr>Wingdings 2</vt:lpstr>
      <vt:lpstr>Opulent</vt:lpstr>
      <vt:lpstr>1_Opulent</vt:lpstr>
      <vt:lpstr>2_Opulent</vt:lpstr>
      <vt:lpstr>3_Opulent</vt:lpstr>
      <vt:lpstr>4_Opulent</vt:lpstr>
      <vt:lpstr>5_Opulent</vt:lpstr>
      <vt:lpstr>6_Opulent</vt:lpstr>
      <vt:lpstr>Designing with Color</vt:lpstr>
      <vt:lpstr>Getting Started</vt:lpstr>
      <vt:lpstr>Understanding Color</vt:lpstr>
      <vt:lpstr>Picking a Palette</vt:lpstr>
      <vt:lpstr>Colorizing Your Room</vt:lpstr>
      <vt:lpstr>Sample</vt:lpstr>
      <vt:lpstr>Pulling It All Together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2012-11-01T21:25:17Z</dcterms:created>
  <dcterms:modified xsi:type="dcterms:W3CDTF">2012-11-01T21:27:04Z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