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Default Extension="jpg" ContentType="image/jpeg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65" r:id="rId5"/>
    <p:sldId id="263" r:id="rId6"/>
    <p:sldId id="264" r:id="rId7"/>
    <p:sldId id="266" r:id="rId8"/>
    <p:sldId id="267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86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97" autoAdjust="0"/>
    <p:restoredTop sz="99668" autoAdjust="0"/>
  </p:normalViewPr>
  <p:slideViewPr>
    <p:cSldViewPr>
      <p:cViewPr>
        <p:scale>
          <a:sx n="70" d="100"/>
          <a:sy n="70" d="100"/>
        </p:scale>
        <p:origin x="312" y="234"/>
      </p:cViewPr>
      <p:guideLst>
        <p:guide orient="horz" pos="2448"/>
        <p:guide pos="8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792"/>
    </p:cViewPr>
  </p:sorterViewPr>
  <p:notesViewPr>
    <p:cSldViewPr>
      <p:cViewPr varScale="1">
        <p:scale>
          <a:sx n="57" d="100"/>
          <a:sy n="57" d="100"/>
        </p:scale>
        <p:origin x="-1752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125F1F0-6DA2-48C9-BC60-84AAECA7D39D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9D6BE87-5075-4417-8404-3796089BEA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7438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FD968149-7055-4F87-B5D6-153ED7E6F1B1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89468ACE-5ADC-4E2B-A3D5-467BBE3DD0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911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0"/>
          <p:cNvSpPr>
            <a:spLocks noGrp="1"/>
          </p:cNvSpPr>
          <p:nvPr>
            <p:ph type="ctrTitle"/>
          </p:nvPr>
        </p:nvSpPr>
        <p:spPr>
          <a:xfrm>
            <a:off x="304800" y="1676400"/>
            <a:ext cx="8458200" cy="1924051"/>
          </a:xfrm>
        </p:spPr>
        <p:txBody>
          <a:bodyPr anchor="ctr">
            <a:noAutofit/>
          </a:bodyPr>
          <a:lstStyle>
            <a:lvl1pPr algn="ctr" rtl="0" latinLnBrk="0">
              <a:spcBef>
                <a:spcPct val="0"/>
              </a:spcBef>
              <a:buNone/>
              <a:defRPr lang="en-U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13" name="Rectangle 17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 rtl="0" latinLnBrk="0">
              <a:spcBef>
                <a:spcPct val="20000"/>
              </a:spcBef>
              <a:buNone/>
              <a:defRPr lang="en-US" sz="3600" dirty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noProof="1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y Text 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EB69-8C43-4C3A-BA48-A60F845C9FC5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B0B45-0B29-4251-B6F0-D3632CF432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2057400"/>
            <a:ext cx="8229600" cy="2743200"/>
          </a:xfrm>
        </p:spPr>
        <p:txBody>
          <a:bodyPr/>
          <a:lstStyle>
            <a:lvl1pPr marL="0" indent="0">
              <a:buFontTx/>
              <a:buNone/>
              <a:defRPr i="1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3080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y 3-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EB69-8C43-4C3A-BA48-A60F845C9FC5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B0B45-0B29-4251-B6F0-D3632CF432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1412875" y="1524000"/>
            <a:ext cx="3200400" cy="2286000"/>
          </a:xfrm>
          <a:ln w="38100"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>
            <a:lvl1pPr>
              <a:defRPr lang="en-US"/>
            </a:lvl1pPr>
          </a:lstStyle>
          <a:p>
            <a:pPr lvl="0"/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4"/>
          </p:nvPr>
        </p:nvSpPr>
        <p:spPr>
          <a:xfrm>
            <a:off x="3221038" y="2743200"/>
            <a:ext cx="3200400" cy="2286000"/>
          </a:xfrm>
          <a:ln w="38100"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>
            <a:lvl1pPr>
              <a:defRPr lang="en-US"/>
            </a:lvl1pPr>
          </a:lstStyle>
          <a:p>
            <a:pPr lvl="0"/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5"/>
          </p:nvPr>
        </p:nvSpPr>
        <p:spPr>
          <a:xfrm>
            <a:off x="5029200" y="3962400"/>
            <a:ext cx="3200400" cy="2286000"/>
          </a:xfrm>
          <a:ln w="38100">
            <a:solidFill>
              <a:schemeClr val="accent6">
                <a:lumMod val="50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8752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1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24" name="Rectangle 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16" name="Rectangle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Rectangl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2" name="Rectangle 1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16" name="Rectangl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21" name="Rectangle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Rectangl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0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30" name="Rectangle 6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7" name="Rectangl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gi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 rot="2002897">
            <a:off x="-445943" y="2012501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14" name="Rectangle 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dirty="0"/>
          </a:p>
        </p:txBody>
      </p:sp>
      <p:sp>
        <p:nvSpPr>
          <p:cNvPr id="21" name="Rectangle 31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E057EB69-8C43-4C3A-BA48-A60F845C9FC5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26" name="Rectangle 2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91AB0B45-0B29-4251-B6F0-D3632CF43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7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</p:sldLayoutIdLst>
  <p:txStyles>
    <p:titleStyle>
      <a:lvl1pPr algn="l" rtl="0" eaLnBrk="1" latinLnBrk="0" hangingPunct="1">
        <a:spcBef>
          <a:spcPct val="0"/>
        </a:spcBef>
        <a:buNone/>
        <a:defRPr lang="en-US" sz="6600" noProof="1" dirty="0">
          <a:solidFill>
            <a:schemeClr val="accent6">
              <a:lumMod val="50000"/>
            </a:schemeClr>
          </a:solidFill>
          <a:effectLst>
            <a:innerShdw blurRad="50800" dist="50800" dir="18900000">
              <a:srgbClr val="000000">
                <a:alpha val="50000"/>
              </a:srgbClr>
            </a:inn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465138" indent="-465138" algn="l" rtl="0" eaLnBrk="1" latinLnBrk="0" hangingPunct="1">
        <a:spcBef>
          <a:spcPct val="20000"/>
        </a:spcBef>
        <a:buFontTx/>
        <a:buBlip>
          <a:blip r:embed="rId11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54075" indent="-396875" algn="l" rtl="0" eaLnBrk="1" latinLnBrk="0" hangingPunct="1">
        <a:spcBef>
          <a:spcPct val="20000"/>
        </a:spcBef>
        <a:buClr>
          <a:srgbClr val="C00000"/>
        </a:buClr>
        <a:buSzPct val="90000"/>
        <a:buFont typeface="Wingdings" pitchFamily="2" charset="2"/>
        <a:buChar char="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.jpeg"/><Relationship Id="rId5" Type="http://schemas.microsoft.com/office/2007/relationships/hdphoto" Target="../media/hdphoto2.wdp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130425"/>
            <a:ext cx="8839200" cy="1470025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Natural Gardening</a:t>
            </a:r>
            <a:endParaRPr lang="en-US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</a:rPr>
              <a:t>Working in harmony with </a:t>
            </a:r>
            <a:br>
              <a:rPr lang="en-US" sz="36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</a:rPr>
              <a:t>the world around you</a:t>
            </a:r>
            <a:endParaRPr lang="en-US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650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2002897">
            <a:off x="-445943" y="2012501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6600" dirty="0" smtClean="0">
                <a:solidFill>
                  <a:schemeClr val="accent6">
                    <a:lumMod val="50000"/>
                  </a:schemeClr>
                </a:solidFill>
              </a:rPr>
              <a:t>Criteria</a:t>
            </a:r>
            <a:endParaRPr lang="en-US" sz="6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Encourages diversity</a:t>
            </a:r>
          </a:p>
          <a:p>
            <a:r>
              <a:rPr lang="en-US" dirty="0" smtClean="0"/>
              <a:t>Attracts pollinators</a:t>
            </a:r>
          </a:p>
          <a:p>
            <a:r>
              <a:rPr lang="en-US" dirty="0" smtClean="0"/>
              <a:t>Attracts birds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Appropriate to land</a:t>
            </a:r>
          </a:p>
          <a:p>
            <a:r>
              <a:rPr lang="en-US" dirty="0" smtClean="0"/>
              <a:t>Appropriate to climate</a:t>
            </a:r>
          </a:p>
          <a:p>
            <a:r>
              <a:rPr lang="en-US" dirty="0" smtClean="0"/>
              <a:t>Sustainable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3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2002897">
            <a:off x="-445943" y="2012501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6000" dirty="0" smtClean="0">
                <a:solidFill>
                  <a:schemeClr val="accent6">
                    <a:lumMod val="50000"/>
                  </a:schemeClr>
                </a:solidFill>
              </a:rPr>
              <a:t>Garden Residents</a:t>
            </a:r>
            <a:endParaRPr lang="en-US" sz="6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3" name="Picture 12" descr="02_Picture4.jpg"/>
          <p:cNvPicPr>
            <a:picLocks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961" t="1665" r="3922" b="6089"/>
          <a:stretch>
            <a:fillRect/>
          </a:stretch>
        </p:blipFill>
        <p:spPr>
          <a:xfrm>
            <a:off x="1412801" y="1524000"/>
            <a:ext cx="3200400" cy="2286000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2" name="Content Placeholder 11" descr="02_Pictue3.jpg"/>
          <p:cNvPicPr>
            <a:picLocks noGrp="1"/>
          </p:cNvPicPr>
          <p:nvPr>
            <p:ph sz="half" idx="2"/>
          </p:nvPr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9434"/>
          <a:stretch>
            <a:fillRect/>
          </a:stretch>
        </p:blipFill>
        <p:spPr>
          <a:xfrm>
            <a:off x="3221000" y="2743200"/>
            <a:ext cx="3200400" cy="2286000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1" name="Content Placeholder 10" descr="02_Picture2.jpg"/>
          <p:cNvPicPr>
            <a:picLocks noGrp="1"/>
          </p:cNvPicPr>
          <p:nvPr>
            <p:ph sz="half" idx="1"/>
          </p:nvPr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t="7061" b="8209"/>
          <a:stretch>
            <a:fillRect/>
          </a:stretch>
        </p:blipFill>
        <p:spPr>
          <a:xfrm>
            <a:off x="5029200" y="3962400"/>
            <a:ext cx="3200400" cy="2286000"/>
          </a:xfrm>
          <a:ln w="38100">
            <a:solidFill>
              <a:schemeClr val="accent6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20877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Who’s in Charge?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We cannot command nature</a:t>
            </a:r>
            <a:br>
              <a:rPr lang="en-US" dirty="0" smtClean="0"/>
            </a:br>
            <a:r>
              <a:rPr lang="en-US" dirty="0" smtClean="0"/>
              <a:t>except by obeying her.</a:t>
            </a:r>
          </a:p>
          <a:p>
            <a:pPr>
              <a:lnSpc>
                <a:spcPct val="150000"/>
              </a:lnSpc>
            </a:pPr>
            <a:r>
              <a:rPr lang="en-US" sz="2400" i="0" dirty="0" smtClean="0">
                <a:solidFill>
                  <a:schemeClr val="accent6">
                    <a:lumMod val="50000"/>
                  </a:schemeClr>
                </a:solidFill>
              </a:rPr>
              <a:t>Francis Bacon</a:t>
            </a:r>
            <a:endParaRPr lang="en-US" sz="2400" i="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9294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Nature’s Beauties</a:t>
            </a:r>
            <a:endParaRPr lang="en-US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875" y="1530858"/>
            <a:ext cx="3200400" cy="2272284"/>
          </a:xfrm>
        </p:spPr>
      </p:pic>
      <p:pic>
        <p:nvPicPr>
          <p:cNvPr id="7" name="Picture Placeholder 6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43" y="2743200"/>
            <a:ext cx="3089189" cy="2286000"/>
          </a:xfrm>
        </p:spPr>
      </p:pic>
      <p:pic>
        <p:nvPicPr>
          <p:cNvPr id="8" name="Picture Placeholder 7"/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4038600"/>
            <a:ext cx="3200400" cy="2133600"/>
          </a:xfrm>
        </p:spPr>
      </p:pic>
    </p:spTree>
    <p:extLst>
      <p:ext uri="{BB962C8B-B14F-4D97-AF65-F5344CB8AC3E}">
        <p14:creationId xmlns:p14="http://schemas.microsoft.com/office/powerpoint/2010/main" val="9476814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Atrium">
  <a:themeElements>
    <a:clrScheme name="Atrium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E47E7E"/>
      </a:hlink>
      <a:folHlink>
        <a:srgbClr val="C84447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Atrium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5000"/>
                <a:satMod val="150000"/>
              </a:schemeClr>
              <a:schemeClr val="phClr">
                <a:tint val="30000"/>
              </a:schemeClr>
            </a:duotone>
          </a:blip>
          <a:tile tx="0" ty="0" sx="75000" sy="75000" flip="none" algn="ctr"/>
        </a:blipFill>
        <a:blipFill>
          <a:blip xmlns:r="http://schemas.openxmlformats.org/officeDocument/2006/relationships" r:embed="rId1">
            <a:duotone>
              <a:schemeClr val="phClr">
                <a:tint val="90000"/>
                <a:shade val="50000"/>
              </a:schemeClr>
              <a:schemeClr val="phClr">
                <a:shade val="90000"/>
                <a:satMod val="150000"/>
              </a:schemeClr>
            </a:duotone>
          </a:blip>
          <a:tile tx="0" ty="0" sx="75000" sy="75000" flip="none" algn="ctr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>
              <a:srgbClr val="000000">
                <a:alpha val="43137"/>
              </a:srgbClr>
            </a:outerShdw>
          </a:effectLst>
        </a:effectStyle>
        <a:effectStyle>
          <a:effectLst>
            <a:glow rad="50800">
              <a:schemeClr val="phClr">
                <a:tint val="95000"/>
                <a:alpha val="96078"/>
                <a:satMod val="110000"/>
              </a:schemeClr>
            </a:glow>
          </a:effectLst>
          <a:scene3d>
            <a:camera prst="orthographicFront" fov="0">
              <a:rot lat="0" lon="0" rev="0"/>
            </a:camera>
            <a:lightRig rig="contrasting" dir="tl">
              <a:rot lat="0" lon="0" rev="17400000"/>
            </a:lightRig>
          </a:scene3d>
          <a:sp3d contourW="12700" prstMaterial="powder">
            <a:bevelT w="50800" h="50800"/>
            <a:contourClr>
              <a:schemeClr val="phClr">
                <a:shade val="55000"/>
                <a:satMod val="120000"/>
              </a:schemeClr>
            </a:contourClr>
          </a:sp3d>
        </a:effectStyle>
        <a:effectStyle>
          <a:effectLst>
            <a:outerShdw blurRad="50800" dist="38100" dir="540000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l">
              <a:rot lat="0" lon="0" rev="17400000"/>
            </a:lightRig>
          </a:scene3d>
          <a:sp3d contourW="12700" prstMaterial="powder">
            <a:bevelT w="50800" h="50800"/>
            <a:contourClr>
              <a:schemeClr val="phClr">
                <a:shade val="55000"/>
                <a:satMod val="17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15000"/>
              </a:schemeClr>
            </a:gs>
            <a:gs pos="25000">
              <a:schemeClr val="phClr">
                <a:tint val="70000"/>
                <a:satMod val="225000"/>
              </a:schemeClr>
            </a:gs>
            <a:gs pos="100000">
              <a:schemeClr val="phClr">
                <a:shade val="73000"/>
                <a:satMod val="250000"/>
              </a:schemeClr>
            </a:gs>
          </a:gsLst>
          <a:path path="circle">
            <a:fillToRect l="50000" t="50000" r="110000" b="110000"/>
          </a:path>
        </a:gradFill>
        <a:blipFill>
          <a:blip xmlns:r="http://schemas.openxmlformats.org/officeDocument/2006/relationships" r:embed="rId2">
            <a:duotone>
              <a:schemeClr val="phClr">
                <a:shade val="40000"/>
                <a:satMod val="110000"/>
              </a:schemeClr>
              <a:schemeClr val="phClr">
                <a:tint val="60000"/>
                <a:satMod val="225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aturalC" id="{0549E5D3-5809-45F6-BCB6-2069A89B738A}" vid="{EFF1A44C-1B03-4C37-AF3B-6BBFC18281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6E4AE1EF-A64E-4299-AE4D-60AD3577B4F2}"/>
</file>

<file path=customXml/itemProps2.xml><?xml version="1.0" encoding="utf-8"?>
<ds:datastoreItem xmlns:ds="http://schemas.openxmlformats.org/officeDocument/2006/customXml" ds:itemID="{76F042CC-CF37-4801-991D-A45572560580}"/>
</file>

<file path=customXml/itemProps3.xml><?xml version="1.0" encoding="utf-8"?>
<ds:datastoreItem xmlns:ds="http://schemas.openxmlformats.org/officeDocument/2006/customXml" ds:itemID="{7C593919-C895-41B7-BC53-C0109A505FE5}"/>
</file>

<file path=docProps/app.xml><?xml version="1.0" encoding="utf-8"?>
<Properties xmlns="http://schemas.openxmlformats.org/officeDocument/2006/extended-properties" xmlns:vt="http://schemas.openxmlformats.org/officeDocument/2006/docPropsVTypes">
  <Template>NaturalC</Template>
  <TotalTime>0</TotalTime>
  <Words>32</Words>
  <Application>Microsoft Office PowerPoint</Application>
  <PresentationFormat>On-screen Show (4:3)</PresentationFormat>
  <Paragraphs>14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Lucida Sans Unicode</vt:lpstr>
      <vt:lpstr>Wingdings</vt:lpstr>
      <vt:lpstr>1_Atrium</vt:lpstr>
      <vt:lpstr>Natural Gardening</vt:lpstr>
      <vt:lpstr>Criteria</vt:lpstr>
      <vt:lpstr>Garden Residents</vt:lpstr>
      <vt:lpstr>Who’s in Charge?</vt:lpstr>
      <vt:lpstr>Nature’s Beauties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Joyce Cox</cp:lastModifiedBy>
  <cp:revision>1</cp:revision>
  <dcterms:created xsi:type="dcterms:W3CDTF">2012-12-01T20:08:45Z</dcterms:created>
  <dcterms:modified xsi:type="dcterms:W3CDTF">2012-12-01T20:09:16Z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