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21"/>
  </p:notesMasterIdLst>
  <p:sldIdLst>
    <p:sldId id="268" r:id="rId5"/>
    <p:sldId id="257" r:id="rId6"/>
    <p:sldId id="258" r:id="rId7"/>
    <p:sldId id="273" r:id="rId8"/>
    <p:sldId id="261" r:id="rId9"/>
    <p:sldId id="259" r:id="rId10"/>
    <p:sldId id="269" r:id="rId11"/>
    <p:sldId id="260" r:id="rId12"/>
    <p:sldId id="262" r:id="rId13"/>
    <p:sldId id="271" r:id="rId14"/>
    <p:sldId id="263" r:id="rId15"/>
    <p:sldId id="272" r:id="rId16"/>
    <p:sldId id="270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bProcess4" loCatId="process" qsTypeId="urn:microsoft.com/office/officeart/2005/8/quickstyle/3d1" qsCatId="3D" csTypeId="urn:microsoft.com/office/officeart/2005/8/colors/colorful4" csCatId="colorful" phldr="1"/>
      <dgm:spPr/>
    </dgm:pt>
    <dgm:pt modelId="{7B35D8A3-CD1D-477C-BCD8-FF13BA576787}">
      <dgm:prSet phldrT="[Text]"/>
      <dgm:spPr/>
      <dgm:t>
        <a:bodyPr/>
        <a:lstStyle/>
        <a:p>
          <a:r>
            <a:rPr lang="en-US" dirty="0" smtClean="0"/>
            <a:t>Set up team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 dirty="0" smtClean="0"/>
            <a:t>Gather information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 dirty="0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 dirty="0"/>
            <a:t>Meet with </a:t>
          </a:r>
          <a:r>
            <a:rPr lang="en-US" dirty="0" smtClean="0"/>
            <a:t>unit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 dirty="0"/>
            <a:t>Present to other </a:t>
          </a:r>
          <a:r>
            <a:rPr lang="en-US" dirty="0" smtClean="0"/>
            <a:t>units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 dirty="0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 dirty="0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6193F0C8-4735-4545-880D-54C662392627}" type="pres">
      <dgm:prSet presAssocID="{F0832556-8D45-4FC9-ADB4-F5DA6F69FD4E}" presName="Name0" presStyleCnt="0">
        <dgm:presLayoutVars>
          <dgm:dir/>
          <dgm:resizeHandles/>
        </dgm:presLayoutVars>
      </dgm:prSet>
      <dgm:spPr/>
    </dgm:pt>
    <dgm:pt modelId="{F25B6969-DC80-47EE-9BF9-9A791F545EB2}" type="pres">
      <dgm:prSet presAssocID="{7B35D8A3-CD1D-477C-BCD8-FF13BA576787}" presName="compNode" presStyleCnt="0"/>
      <dgm:spPr/>
    </dgm:pt>
    <dgm:pt modelId="{BB7690A6-B1DB-4C73-9670-B3B0A8F6C56E}" type="pres">
      <dgm:prSet presAssocID="{7B35D8A3-CD1D-477C-BCD8-FF13BA576787}" presName="dummyConnPt" presStyleCnt="0"/>
      <dgm:spPr/>
    </dgm:pt>
    <dgm:pt modelId="{54EC0C1E-ECD8-43F4-A9E5-BC591F565CAC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17643C-DAB2-4DBB-894F-BF9A3714BD91}" type="pres">
      <dgm:prSet presAssocID="{B5A4E020-DE91-4CB1-9328-E1971EF8FC31}" presName="sibTrans" presStyleLbl="bgSibTrans2D1" presStyleIdx="0" presStyleCnt="6"/>
      <dgm:spPr/>
      <dgm:t>
        <a:bodyPr/>
        <a:lstStyle/>
        <a:p>
          <a:endParaRPr lang="en-US"/>
        </a:p>
      </dgm:t>
    </dgm:pt>
    <dgm:pt modelId="{34C8156C-2BE1-4C79-B268-479FD14BAA02}" type="pres">
      <dgm:prSet presAssocID="{BD3B3324-6EE9-4565-B08F-B907DCB57F64}" presName="compNode" presStyleCnt="0"/>
      <dgm:spPr/>
    </dgm:pt>
    <dgm:pt modelId="{040FF466-7C6C-478E-8893-6C21A5CC7891}" type="pres">
      <dgm:prSet presAssocID="{BD3B3324-6EE9-4565-B08F-B907DCB57F64}" presName="dummyConnPt" presStyleCnt="0"/>
      <dgm:spPr/>
    </dgm:pt>
    <dgm:pt modelId="{9923D1F7-F02B-45AB-AD50-33656437EC9C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8D7EFE-6043-43B5-A297-FB51A98ED162}" type="pres">
      <dgm:prSet presAssocID="{B6B14EE3-394B-4F6E-BAAB-34803351501A}" presName="sibTrans" presStyleLbl="bgSibTrans2D1" presStyleIdx="1" presStyleCnt="6"/>
      <dgm:spPr/>
      <dgm:t>
        <a:bodyPr/>
        <a:lstStyle/>
        <a:p>
          <a:endParaRPr lang="en-US"/>
        </a:p>
      </dgm:t>
    </dgm:pt>
    <dgm:pt modelId="{E43CFFDF-B43C-495E-B4C6-9E3FD27C4DC9}" type="pres">
      <dgm:prSet presAssocID="{981C6918-01D8-434B-95B3-9E8E76E72D11}" presName="compNode" presStyleCnt="0"/>
      <dgm:spPr/>
    </dgm:pt>
    <dgm:pt modelId="{381B52E5-1819-40E8-80AD-DAE06C33B804}" type="pres">
      <dgm:prSet presAssocID="{981C6918-01D8-434B-95B3-9E8E76E72D11}" presName="dummyConnPt" presStyleCnt="0"/>
      <dgm:spPr/>
    </dgm:pt>
    <dgm:pt modelId="{9CD4EA98-183E-46CB-B297-0E8B6755AAEE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AE4276-86ED-4C8E-8D8B-574D0FEA7C01}" type="pres">
      <dgm:prSet presAssocID="{245DED23-6B12-4CFD-86C8-2E1D3126FBF5}" presName="sibTrans" presStyleLbl="bgSibTrans2D1" presStyleIdx="2" presStyleCnt="6"/>
      <dgm:spPr/>
      <dgm:t>
        <a:bodyPr/>
        <a:lstStyle/>
        <a:p>
          <a:endParaRPr lang="en-US"/>
        </a:p>
      </dgm:t>
    </dgm:pt>
    <dgm:pt modelId="{D8FC8DC3-1447-49AB-B7ED-8676EA324F18}" type="pres">
      <dgm:prSet presAssocID="{C4248F65-3353-48F9-912D-6308EE3C5E20}" presName="compNode" presStyleCnt="0"/>
      <dgm:spPr/>
    </dgm:pt>
    <dgm:pt modelId="{85D4E208-69A3-4B17-B734-010A130011E3}" type="pres">
      <dgm:prSet presAssocID="{C4248F65-3353-48F9-912D-6308EE3C5E20}" presName="dummyConnPt" presStyleCnt="0"/>
      <dgm:spPr/>
    </dgm:pt>
    <dgm:pt modelId="{F2066F17-ACA7-407D-9091-6FD0D6859C17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A9E7A-C538-4E7A-AB9F-AEE3D8263B6A}" type="pres">
      <dgm:prSet presAssocID="{F290881F-4903-4522-9D17-1C184437E744}" presName="sibTrans" presStyleLbl="bgSibTrans2D1" presStyleIdx="3" presStyleCnt="6"/>
      <dgm:spPr/>
      <dgm:t>
        <a:bodyPr/>
        <a:lstStyle/>
        <a:p>
          <a:endParaRPr lang="en-US"/>
        </a:p>
      </dgm:t>
    </dgm:pt>
    <dgm:pt modelId="{CDEC6AD0-35BB-44D5-BD46-AE99DB10F7C8}" type="pres">
      <dgm:prSet presAssocID="{D0F4E79F-15B4-4AD8-B835-3C90BF755C9E}" presName="compNode" presStyleCnt="0"/>
      <dgm:spPr/>
    </dgm:pt>
    <dgm:pt modelId="{C689B601-543B-4A64-8861-0F8A1E27CCD1}" type="pres">
      <dgm:prSet presAssocID="{D0F4E79F-15B4-4AD8-B835-3C90BF755C9E}" presName="dummyConnPt" presStyleCnt="0"/>
      <dgm:spPr/>
    </dgm:pt>
    <dgm:pt modelId="{1AD7238D-D5C4-4DD9-AF65-DC4E04AB88BF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23C16B-F0BD-485C-9201-A07D00118AF9}" type="pres">
      <dgm:prSet presAssocID="{5FDB360D-7B15-477A-833D-E03F42B35A87}" presName="sibTrans" presStyleLbl="bgSibTrans2D1" presStyleIdx="4" presStyleCnt="6"/>
      <dgm:spPr/>
      <dgm:t>
        <a:bodyPr/>
        <a:lstStyle/>
        <a:p>
          <a:endParaRPr lang="en-US"/>
        </a:p>
      </dgm:t>
    </dgm:pt>
    <dgm:pt modelId="{F3C527A8-12D9-4498-A4BE-E12C7F2B5517}" type="pres">
      <dgm:prSet presAssocID="{0B28E9D7-EC8F-4DE7-891A-6719FA6486B6}" presName="compNode" presStyleCnt="0"/>
      <dgm:spPr/>
    </dgm:pt>
    <dgm:pt modelId="{6A4F7AEF-0710-4169-93B8-2282C6E0C332}" type="pres">
      <dgm:prSet presAssocID="{0B28E9D7-EC8F-4DE7-891A-6719FA6486B6}" presName="dummyConnPt" presStyleCnt="0"/>
      <dgm:spPr/>
    </dgm:pt>
    <dgm:pt modelId="{4EC4A138-DE14-4874-9D98-A2F28D32A304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9E961-7C1F-4DC6-B2E9-A5D39D67D4A5}" type="pres">
      <dgm:prSet presAssocID="{AD1CB7C9-E976-45D8-84F2-387A8AA2F883}" presName="sibTrans" presStyleLbl="bgSibTrans2D1" presStyleIdx="5" presStyleCnt="6"/>
      <dgm:spPr/>
      <dgm:t>
        <a:bodyPr/>
        <a:lstStyle/>
        <a:p>
          <a:endParaRPr lang="en-US"/>
        </a:p>
      </dgm:t>
    </dgm:pt>
    <dgm:pt modelId="{0522BF5B-0F57-4ECD-8E32-00E05D957676}" type="pres">
      <dgm:prSet presAssocID="{E476830D-BF5E-49B0-896D-1D7C2D956F6E}" presName="compNode" presStyleCnt="0"/>
      <dgm:spPr/>
    </dgm:pt>
    <dgm:pt modelId="{255B6BB6-2C3B-477E-962F-8A8287733782}" type="pres">
      <dgm:prSet presAssocID="{E476830D-BF5E-49B0-896D-1D7C2D956F6E}" presName="dummyConnPt" presStyleCnt="0"/>
      <dgm:spPr/>
    </dgm:pt>
    <dgm:pt modelId="{EB1C9540-77AA-496F-87EC-4A0C2851C00B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7699D6F-6422-4F0B-9F08-CD6826D68AE1}" type="presOf" srcId="{B5A4E020-DE91-4CB1-9328-E1971EF8FC31}" destId="{A317643C-DAB2-4DBB-894F-BF9A3714BD91}" srcOrd="0" destOrd="0" presId="urn:microsoft.com/office/officeart/2005/8/layout/bProcess4"/>
    <dgm:cxn modelId="{1F647982-F261-42E3-AF14-944A2437E190}" type="presOf" srcId="{981C6918-01D8-434B-95B3-9E8E76E72D11}" destId="{9CD4EA98-183E-46CB-B297-0E8B6755AAEE}" srcOrd="0" destOrd="0" presId="urn:microsoft.com/office/officeart/2005/8/layout/bProcess4"/>
    <dgm:cxn modelId="{8FA8DB12-FE04-43B1-88B7-DC0697D34BF6}" type="presOf" srcId="{5FDB360D-7B15-477A-833D-E03F42B35A87}" destId="{F523C16B-F0BD-485C-9201-A07D00118AF9}" srcOrd="0" destOrd="0" presId="urn:microsoft.com/office/officeart/2005/8/layout/bProcess4"/>
    <dgm:cxn modelId="{3660B445-AD98-4D3D-9749-980414F9D42E}" type="presOf" srcId="{B6B14EE3-394B-4F6E-BAAB-34803351501A}" destId="{BE8D7EFE-6043-43B5-A297-FB51A98ED162}" srcOrd="0" destOrd="0" presId="urn:microsoft.com/office/officeart/2005/8/layout/bProcess4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4ED1AD2E-277D-4A44-AD3E-7655B7360545}" type="presOf" srcId="{D0F4E79F-15B4-4AD8-B835-3C90BF755C9E}" destId="{1AD7238D-D5C4-4DD9-AF65-DC4E04AB88BF}" srcOrd="0" destOrd="0" presId="urn:microsoft.com/office/officeart/2005/8/layout/bProcess4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544D2305-9D75-448A-97C2-6A4C34BBABFE}" type="presOf" srcId="{E476830D-BF5E-49B0-896D-1D7C2D956F6E}" destId="{EB1C9540-77AA-496F-87EC-4A0C2851C00B}" srcOrd="0" destOrd="0" presId="urn:microsoft.com/office/officeart/2005/8/layout/bProcess4"/>
    <dgm:cxn modelId="{5A3A82A6-1376-4249-8A00-A643FF433387}" type="presOf" srcId="{C4248F65-3353-48F9-912D-6308EE3C5E20}" destId="{F2066F17-ACA7-407D-9091-6FD0D6859C17}" srcOrd="0" destOrd="0" presId="urn:microsoft.com/office/officeart/2005/8/layout/bProcess4"/>
    <dgm:cxn modelId="{8E101891-771C-4E11-9526-02C0BB07E580}" type="presOf" srcId="{AD1CB7C9-E976-45D8-84F2-387A8AA2F883}" destId="{1879E961-7C1F-4DC6-B2E9-A5D39D67D4A5}" srcOrd="0" destOrd="0" presId="urn:microsoft.com/office/officeart/2005/8/layout/bProcess4"/>
    <dgm:cxn modelId="{FD83FFC2-601A-40A4-87AE-40528F987AB1}" type="presOf" srcId="{F0832556-8D45-4FC9-ADB4-F5DA6F69FD4E}" destId="{6193F0C8-4735-4545-880D-54C662392627}" srcOrd="0" destOrd="0" presId="urn:microsoft.com/office/officeart/2005/8/layout/bProcess4"/>
    <dgm:cxn modelId="{05C6931D-F19E-4ADC-BB89-41513B1EB688}" type="presOf" srcId="{BD3B3324-6EE9-4565-B08F-B907DCB57F64}" destId="{9923D1F7-F02B-45AB-AD50-33656437EC9C}" srcOrd="0" destOrd="0" presId="urn:microsoft.com/office/officeart/2005/8/layout/bProcess4"/>
    <dgm:cxn modelId="{50135D85-50AF-482C-B464-F2E99B866F1B}" type="presOf" srcId="{F290881F-4903-4522-9D17-1C184437E744}" destId="{2EBA9E7A-C538-4E7A-AB9F-AEE3D8263B6A}" srcOrd="0" destOrd="0" presId="urn:microsoft.com/office/officeart/2005/8/layout/bProcess4"/>
    <dgm:cxn modelId="{F70D9A08-C16B-42DA-9E1E-C6AE11CA800C}" type="presOf" srcId="{0B28E9D7-EC8F-4DE7-891A-6719FA6486B6}" destId="{4EC4A138-DE14-4874-9D98-A2F28D32A304}" srcOrd="0" destOrd="0" presId="urn:microsoft.com/office/officeart/2005/8/layout/bProcess4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7BD6E26D-6677-499A-8EC5-3F40D99E8999}" type="presOf" srcId="{7B35D8A3-CD1D-477C-BCD8-FF13BA576787}" destId="{54EC0C1E-ECD8-43F4-A9E5-BC591F565CAC}" srcOrd="0" destOrd="0" presId="urn:microsoft.com/office/officeart/2005/8/layout/bProcess4"/>
    <dgm:cxn modelId="{7A20173C-B013-43D7-8FA2-DB8190935BF9}" type="presOf" srcId="{245DED23-6B12-4CFD-86C8-2E1D3126FBF5}" destId="{44AE4276-86ED-4C8E-8D8B-574D0FEA7C01}" srcOrd="0" destOrd="0" presId="urn:microsoft.com/office/officeart/2005/8/layout/bProcess4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EAB77750-D05F-4966-880F-23153810937F}" type="presParOf" srcId="{6193F0C8-4735-4545-880D-54C662392627}" destId="{F25B6969-DC80-47EE-9BF9-9A791F545EB2}" srcOrd="0" destOrd="0" presId="urn:microsoft.com/office/officeart/2005/8/layout/bProcess4"/>
    <dgm:cxn modelId="{839ECF7D-55B5-4CF6-8144-51140F3CDBE6}" type="presParOf" srcId="{F25B6969-DC80-47EE-9BF9-9A791F545EB2}" destId="{BB7690A6-B1DB-4C73-9670-B3B0A8F6C56E}" srcOrd="0" destOrd="0" presId="urn:microsoft.com/office/officeart/2005/8/layout/bProcess4"/>
    <dgm:cxn modelId="{4515AF12-AEB7-4DF1-BA29-D1BC9691C9A3}" type="presParOf" srcId="{F25B6969-DC80-47EE-9BF9-9A791F545EB2}" destId="{54EC0C1E-ECD8-43F4-A9E5-BC591F565CAC}" srcOrd="1" destOrd="0" presId="urn:microsoft.com/office/officeart/2005/8/layout/bProcess4"/>
    <dgm:cxn modelId="{1BB47B06-DA6F-494A-9453-B8DE625EBBAD}" type="presParOf" srcId="{6193F0C8-4735-4545-880D-54C662392627}" destId="{A317643C-DAB2-4DBB-894F-BF9A3714BD91}" srcOrd="1" destOrd="0" presId="urn:microsoft.com/office/officeart/2005/8/layout/bProcess4"/>
    <dgm:cxn modelId="{99E75D1E-536F-46D1-BE34-E2A66FA16706}" type="presParOf" srcId="{6193F0C8-4735-4545-880D-54C662392627}" destId="{34C8156C-2BE1-4C79-B268-479FD14BAA02}" srcOrd="2" destOrd="0" presId="urn:microsoft.com/office/officeart/2005/8/layout/bProcess4"/>
    <dgm:cxn modelId="{904AD073-C36C-4033-9C91-57B8D529BB29}" type="presParOf" srcId="{34C8156C-2BE1-4C79-B268-479FD14BAA02}" destId="{040FF466-7C6C-478E-8893-6C21A5CC7891}" srcOrd="0" destOrd="0" presId="urn:microsoft.com/office/officeart/2005/8/layout/bProcess4"/>
    <dgm:cxn modelId="{2144AE4E-60F0-4C46-94EB-5B1CBDE01C7D}" type="presParOf" srcId="{34C8156C-2BE1-4C79-B268-479FD14BAA02}" destId="{9923D1F7-F02B-45AB-AD50-33656437EC9C}" srcOrd="1" destOrd="0" presId="urn:microsoft.com/office/officeart/2005/8/layout/bProcess4"/>
    <dgm:cxn modelId="{7B5261E1-BA7A-4B82-98FB-8D4CB9859BFD}" type="presParOf" srcId="{6193F0C8-4735-4545-880D-54C662392627}" destId="{BE8D7EFE-6043-43B5-A297-FB51A98ED162}" srcOrd="3" destOrd="0" presId="urn:microsoft.com/office/officeart/2005/8/layout/bProcess4"/>
    <dgm:cxn modelId="{7E79A3D6-1B40-4425-B522-445320F0C228}" type="presParOf" srcId="{6193F0C8-4735-4545-880D-54C662392627}" destId="{E43CFFDF-B43C-495E-B4C6-9E3FD27C4DC9}" srcOrd="4" destOrd="0" presId="urn:microsoft.com/office/officeart/2005/8/layout/bProcess4"/>
    <dgm:cxn modelId="{2A4599E6-22BF-4F64-8F32-F8C49992C6EA}" type="presParOf" srcId="{E43CFFDF-B43C-495E-B4C6-9E3FD27C4DC9}" destId="{381B52E5-1819-40E8-80AD-DAE06C33B804}" srcOrd="0" destOrd="0" presId="urn:microsoft.com/office/officeart/2005/8/layout/bProcess4"/>
    <dgm:cxn modelId="{10735012-59AD-4D13-BF1C-F29A6D23F7A4}" type="presParOf" srcId="{E43CFFDF-B43C-495E-B4C6-9E3FD27C4DC9}" destId="{9CD4EA98-183E-46CB-B297-0E8B6755AAEE}" srcOrd="1" destOrd="0" presId="urn:microsoft.com/office/officeart/2005/8/layout/bProcess4"/>
    <dgm:cxn modelId="{FCDBA683-F3BC-4E2E-B05C-C7C850019FC6}" type="presParOf" srcId="{6193F0C8-4735-4545-880D-54C662392627}" destId="{44AE4276-86ED-4C8E-8D8B-574D0FEA7C01}" srcOrd="5" destOrd="0" presId="urn:microsoft.com/office/officeart/2005/8/layout/bProcess4"/>
    <dgm:cxn modelId="{2C64650E-BFFD-4D12-A971-D836612A3352}" type="presParOf" srcId="{6193F0C8-4735-4545-880D-54C662392627}" destId="{D8FC8DC3-1447-49AB-B7ED-8676EA324F18}" srcOrd="6" destOrd="0" presId="urn:microsoft.com/office/officeart/2005/8/layout/bProcess4"/>
    <dgm:cxn modelId="{F915E7EC-3D5A-4A56-8477-F3C7558B792B}" type="presParOf" srcId="{D8FC8DC3-1447-49AB-B7ED-8676EA324F18}" destId="{85D4E208-69A3-4B17-B734-010A130011E3}" srcOrd="0" destOrd="0" presId="urn:microsoft.com/office/officeart/2005/8/layout/bProcess4"/>
    <dgm:cxn modelId="{6A7F914C-3F57-4EBC-B687-084F91FD501F}" type="presParOf" srcId="{D8FC8DC3-1447-49AB-B7ED-8676EA324F18}" destId="{F2066F17-ACA7-407D-9091-6FD0D6859C17}" srcOrd="1" destOrd="0" presId="urn:microsoft.com/office/officeart/2005/8/layout/bProcess4"/>
    <dgm:cxn modelId="{356C673D-653C-43D1-9DCE-17035EB410D3}" type="presParOf" srcId="{6193F0C8-4735-4545-880D-54C662392627}" destId="{2EBA9E7A-C538-4E7A-AB9F-AEE3D8263B6A}" srcOrd="7" destOrd="0" presId="urn:microsoft.com/office/officeart/2005/8/layout/bProcess4"/>
    <dgm:cxn modelId="{C04A8784-0FCD-4AA6-A670-7EC68D40976F}" type="presParOf" srcId="{6193F0C8-4735-4545-880D-54C662392627}" destId="{CDEC6AD0-35BB-44D5-BD46-AE99DB10F7C8}" srcOrd="8" destOrd="0" presId="urn:microsoft.com/office/officeart/2005/8/layout/bProcess4"/>
    <dgm:cxn modelId="{E1E7BC37-940F-44C6-A376-A48CEB407E2E}" type="presParOf" srcId="{CDEC6AD0-35BB-44D5-BD46-AE99DB10F7C8}" destId="{C689B601-543B-4A64-8861-0F8A1E27CCD1}" srcOrd="0" destOrd="0" presId="urn:microsoft.com/office/officeart/2005/8/layout/bProcess4"/>
    <dgm:cxn modelId="{8D049A05-21E4-41EA-BFAE-578DD2C54761}" type="presParOf" srcId="{CDEC6AD0-35BB-44D5-BD46-AE99DB10F7C8}" destId="{1AD7238D-D5C4-4DD9-AF65-DC4E04AB88BF}" srcOrd="1" destOrd="0" presId="urn:microsoft.com/office/officeart/2005/8/layout/bProcess4"/>
    <dgm:cxn modelId="{66233BC2-8B9C-4716-9A22-B58E29E86173}" type="presParOf" srcId="{6193F0C8-4735-4545-880D-54C662392627}" destId="{F523C16B-F0BD-485C-9201-A07D00118AF9}" srcOrd="9" destOrd="0" presId="urn:microsoft.com/office/officeart/2005/8/layout/bProcess4"/>
    <dgm:cxn modelId="{337DDBE1-A3D1-4761-812D-B41BA692B670}" type="presParOf" srcId="{6193F0C8-4735-4545-880D-54C662392627}" destId="{F3C527A8-12D9-4498-A4BE-E12C7F2B5517}" srcOrd="10" destOrd="0" presId="urn:microsoft.com/office/officeart/2005/8/layout/bProcess4"/>
    <dgm:cxn modelId="{526D63D8-EA20-43E6-B3B9-D57113F423E5}" type="presParOf" srcId="{F3C527A8-12D9-4498-A4BE-E12C7F2B5517}" destId="{6A4F7AEF-0710-4169-93B8-2282C6E0C332}" srcOrd="0" destOrd="0" presId="urn:microsoft.com/office/officeart/2005/8/layout/bProcess4"/>
    <dgm:cxn modelId="{31D4D6DC-A00F-4749-8A82-A3E0AC1B1EC8}" type="presParOf" srcId="{F3C527A8-12D9-4498-A4BE-E12C7F2B5517}" destId="{4EC4A138-DE14-4874-9D98-A2F28D32A304}" srcOrd="1" destOrd="0" presId="urn:microsoft.com/office/officeart/2005/8/layout/bProcess4"/>
    <dgm:cxn modelId="{1CBD097D-F004-483F-9119-D5F8EFB96C39}" type="presParOf" srcId="{6193F0C8-4735-4545-880D-54C662392627}" destId="{1879E961-7C1F-4DC6-B2E9-A5D39D67D4A5}" srcOrd="11" destOrd="0" presId="urn:microsoft.com/office/officeart/2005/8/layout/bProcess4"/>
    <dgm:cxn modelId="{FFAA1C9F-8652-4279-A227-7E1B5396D82B}" type="presParOf" srcId="{6193F0C8-4735-4545-880D-54C662392627}" destId="{0522BF5B-0F57-4ECD-8E32-00E05D957676}" srcOrd="12" destOrd="0" presId="urn:microsoft.com/office/officeart/2005/8/layout/bProcess4"/>
    <dgm:cxn modelId="{1FC97D44-C317-4EAF-9CF1-5C63CC6395A5}" type="presParOf" srcId="{0522BF5B-0F57-4ECD-8E32-00E05D957676}" destId="{255B6BB6-2C3B-477E-962F-8A8287733782}" srcOrd="0" destOrd="0" presId="urn:microsoft.com/office/officeart/2005/8/layout/bProcess4"/>
    <dgm:cxn modelId="{4861FC20-0D1E-40E9-A30D-3A6FCA6D816C}" type="presParOf" srcId="{0522BF5B-0F57-4ECD-8E32-00E05D957676}" destId="{EB1C9540-77AA-496F-87EC-4A0C2851C00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12/2/2012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8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40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Meet with unit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dirty="0"/>
              <a:t>Introduce the project to the employees</a:t>
            </a:r>
          </a:p>
          <a:p>
            <a:pPr marR="0" lvl="0" rtl="0"/>
            <a:r>
              <a:rPr lang="en-US" dirty="0" smtClean="0"/>
              <a:t>Outline </a:t>
            </a:r>
            <a:r>
              <a:rPr lang="en-US" dirty="0"/>
              <a:t>the parameters of the </a:t>
            </a:r>
            <a:r>
              <a:rPr lang="en-US" dirty="0" smtClean="0"/>
              <a:t>project</a:t>
            </a:r>
          </a:p>
          <a:p>
            <a:pPr marR="0" lvl="0" rtl="0"/>
            <a:r>
              <a:rPr lang="en-US" dirty="0" smtClean="0"/>
              <a:t>Discussion</a:t>
            </a:r>
          </a:p>
          <a:p>
            <a:pPr marR="0" lvl="0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5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Meet with </a:t>
            </a:r>
            <a:r>
              <a:rPr lang="en-US" dirty="0" smtClean="0"/>
              <a:t>unit –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</a:t>
            </a:r>
            <a:r>
              <a:rPr lang="en-US" dirty="0"/>
              <a:t>about experiences</a:t>
            </a:r>
          </a:p>
          <a:p>
            <a:r>
              <a:rPr lang="en-US" dirty="0"/>
              <a:t>Listing ideas about populations in need</a:t>
            </a:r>
          </a:p>
          <a:p>
            <a:r>
              <a:rPr lang="en-US" dirty="0"/>
              <a:t>Reading articles or inspirational </a:t>
            </a:r>
            <a:r>
              <a:rPr lang="en-US" dirty="0" smtClean="0"/>
              <a:t>stories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Meet with </a:t>
            </a:r>
            <a:r>
              <a:rPr lang="en-US" dirty="0" smtClean="0"/>
              <a:t>unit – Parameters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Timeline</a:t>
            </a:r>
            <a:endParaRPr lang="en-US" dirty="0"/>
          </a:p>
          <a:p>
            <a:r>
              <a:rPr lang="en-US" dirty="0"/>
              <a:t>How much unit time is involved?</a:t>
            </a:r>
          </a:p>
          <a:p>
            <a:r>
              <a:rPr lang="en-US" dirty="0"/>
              <a:t>Project participation extended to all employees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Meet with unit – </a:t>
            </a:r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kind of project do we want to do?</a:t>
            </a:r>
          </a:p>
          <a:p>
            <a:r>
              <a:rPr lang="en-US" dirty="0"/>
              <a:t>What need do we want to address?</a:t>
            </a:r>
          </a:p>
          <a:p>
            <a:r>
              <a:rPr lang="en-US" dirty="0"/>
              <a:t>What are the goals of this project?</a:t>
            </a:r>
          </a:p>
          <a:p>
            <a:r>
              <a:rPr lang="en-US" dirty="0"/>
              <a:t>What do we need to do to meet those goals?</a:t>
            </a:r>
          </a:p>
          <a:p>
            <a:r>
              <a:rPr lang="en-US" dirty="0"/>
              <a:t>Who will perform these tasks?</a:t>
            </a:r>
          </a:p>
          <a:p>
            <a:r>
              <a:rPr lang="en-US" dirty="0"/>
              <a:t>What materials will we need?</a:t>
            </a:r>
          </a:p>
          <a:p>
            <a:r>
              <a:rPr lang="en-US" dirty="0"/>
              <a:t>When will the tasks be performed?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8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Present to other units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Consult with team leader about the best way to communicate</a:t>
            </a:r>
          </a:p>
          <a:p>
            <a:pPr marR="0" lvl="0" rtl="0"/>
            <a:r>
              <a:rPr lang="en-US" dirty="0"/>
              <a:t>Team leader may bring up at next team leaders’ meeting</a:t>
            </a:r>
          </a:p>
          <a:p>
            <a:pPr marR="0" lvl="0" rtl="0"/>
            <a:r>
              <a:rPr lang="en-US" dirty="0"/>
              <a:t>Method will depend on the project and the decisions made in the unit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Gathering supplies</a:t>
            </a:r>
          </a:p>
          <a:p>
            <a:pPr marR="0" lvl="0" rtl="0"/>
            <a:r>
              <a:rPr lang="en-US" dirty="0"/>
              <a:t>Making posters to promote the project</a:t>
            </a:r>
          </a:p>
          <a:p>
            <a:pPr marR="0" lvl="0" rtl="0"/>
            <a:r>
              <a:rPr lang="en-US" dirty="0"/>
              <a:t>Tracking progress</a:t>
            </a:r>
          </a:p>
          <a:p>
            <a:pPr marR="0" lvl="0" rtl="0"/>
            <a:r>
              <a:rPr lang="en-US" dirty="0"/>
              <a:t>Making announcements to the entire company</a:t>
            </a:r>
          </a:p>
          <a:p>
            <a:pPr marR="0" lvl="0" rtl="0"/>
            <a:r>
              <a:rPr lang="en-US" dirty="0"/>
              <a:t>Attending and participating in project events, such as cleanups or work parties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Concluding activity</a:t>
            </a:r>
          </a:p>
          <a:p>
            <a:pPr marR="0" lvl="0" rtl="0"/>
            <a:r>
              <a:rPr lang="en-US" dirty="0"/>
              <a:t>Treats to share to celebrate success </a:t>
            </a:r>
          </a:p>
          <a:p>
            <a:pPr marR="0" lvl="0" rtl="0"/>
            <a:r>
              <a:rPr lang="en-US" dirty="0"/>
              <a:t>Informal discussion of results</a:t>
            </a:r>
          </a:p>
          <a:p>
            <a:pPr marR="0" lvl="1" rtl="0"/>
            <a:r>
              <a:rPr lang="en-US" dirty="0"/>
              <a:t>What might be done better next time</a:t>
            </a:r>
          </a:p>
          <a:p>
            <a:pPr marR="0" lvl="1" rtl="0"/>
            <a:r>
              <a:rPr lang="en-US" dirty="0"/>
              <a:t>Projects for next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Service </a:t>
            </a:r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Familiarize you with the concept of service</a:t>
            </a:r>
          </a:p>
          <a:p>
            <a:pPr marR="0" lvl="0" rtl="0"/>
            <a:r>
              <a:rPr lang="en-US" dirty="0"/>
              <a:t>Make service a part of your life</a:t>
            </a:r>
          </a:p>
          <a:p>
            <a:pPr marR="0" lvl="0" rtl="0"/>
            <a:r>
              <a:rPr lang="en-US" dirty="0"/>
              <a:t>Engage and motivate you</a:t>
            </a:r>
          </a:p>
          <a:p>
            <a:pPr marR="0" lvl="0" rtl="0"/>
            <a:r>
              <a:rPr lang="en-US" dirty="0"/>
              <a:t>Build a sense of teamwork among all employees across units</a:t>
            </a:r>
          </a:p>
          <a:p>
            <a:pPr marR="0" lvl="0" rtl="0"/>
            <a:r>
              <a:rPr lang="en-US" dirty="0"/>
              <a:t>Provide appropriate skills development</a:t>
            </a:r>
          </a:p>
          <a:p>
            <a:pPr marR="0" lvl="0" rtl="0"/>
            <a:r>
              <a:rPr lang="en-US" dirty="0"/>
              <a:t>Meet genuine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  <a:p>
            <a:pPr marR="0" lvl="0" rtl="0"/>
            <a:r>
              <a:rPr lang="en-US" dirty="0"/>
              <a:t>Gather information</a:t>
            </a:r>
          </a:p>
          <a:p>
            <a:pPr marR="0" lvl="0" rtl="0"/>
            <a:r>
              <a:rPr lang="en-US" dirty="0"/>
              <a:t>Plan project</a:t>
            </a:r>
          </a:p>
          <a:p>
            <a:pPr marR="0" lvl="0" rtl="0"/>
            <a:r>
              <a:rPr lang="en-US" dirty="0"/>
              <a:t>Meet with unit</a:t>
            </a:r>
          </a:p>
          <a:p>
            <a:pPr marR="0" lvl="0" rtl="0"/>
            <a:r>
              <a:rPr lang="en-US" dirty="0"/>
              <a:t>Present to other units</a:t>
            </a:r>
          </a:p>
          <a:p>
            <a:pPr marR="0" lvl="0" rtl="0"/>
            <a:r>
              <a:rPr lang="en-US" dirty="0"/>
              <a:t>Carry out project</a:t>
            </a:r>
          </a:p>
          <a:p>
            <a:pPr marR="0" lvl="0" rtl="0"/>
            <a:r>
              <a:rPr lang="en-US" dirty="0"/>
              <a:t>Celebrate and evaluate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03046051"/>
              </p:ext>
            </p:extLst>
          </p:nvPr>
        </p:nvGraphicFramePr>
        <p:xfrm>
          <a:off x="609600" y="1828800"/>
          <a:ext cx="792480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1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Contact people recommended as unit reps</a:t>
            </a:r>
          </a:p>
          <a:p>
            <a:pPr marR="0" lvl="0" rtl="0"/>
            <a:r>
              <a:rPr lang="en-US" dirty="0"/>
              <a:t>Pursue leads until all positions are filled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team leaders</a:t>
            </a:r>
          </a:p>
          <a:p>
            <a:pPr marR="0" lvl="0" rtl="0"/>
            <a:r>
              <a:rPr lang="en-US" dirty="0" smtClean="0"/>
              <a:t>Questions for unit reps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dirty="0"/>
              <a:t>Gather </a:t>
            </a:r>
            <a:r>
              <a:rPr lang="en-US" dirty="0" smtClean="0"/>
              <a:t>information – Team Leaders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</a:t>
            </a:r>
            <a:r>
              <a:rPr lang="en-US" dirty="0"/>
              <a:t>much time do you want/have available to spend?</a:t>
            </a:r>
          </a:p>
          <a:p>
            <a:r>
              <a:rPr lang="en-US" dirty="0"/>
              <a:t>How much time do you want your team to spend?</a:t>
            </a:r>
          </a:p>
          <a:p>
            <a:r>
              <a:rPr lang="en-US" dirty="0"/>
              <a:t>Do you have a project you have always wanted to do?</a:t>
            </a:r>
          </a:p>
          <a:p>
            <a:r>
              <a:rPr lang="en-US" dirty="0"/>
              <a:t>Is there a project you are already doing (or already plan to do) that we can help with?</a:t>
            </a:r>
          </a:p>
          <a:p>
            <a:r>
              <a:rPr lang="en-US" dirty="0"/>
              <a:t>How much do you want the team to be involved in choosing the project?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Gather information </a:t>
            </a:r>
            <a:r>
              <a:rPr lang="en-US" dirty="0" smtClean="0"/>
              <a:t>– Unit Reps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</a:t>
            </a:r>
            <a:r>
              <a:rPr lang="en-US" dirty="0"/>
              <a:t>kinds of things are your employees interested in?</a:t>
            </a:r>
          </a:p>
          <a:p>
            <a:r>
              <a:rPr lang="en-US" dirty="0"/>
              <a:t>What is the skill level of your employees?</a:t>
            </a:r>
          </a:p>
          <a:p>
            <a:r>
              <a:rPr lang="en-US" dirty="0"/>
              <a:t>What is the commitment level of your employees?</a:t>
            </a:r>
          </a:p>
          <a:p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r>
              <a:rPr lang="en-US" dirty="0"/>
              <a:t>Can you recommend an employee who would be a good </a:t>
            </a:r>
            <a:r>
              <a:rPr lang="en-US" dirty="0" smtClean="0"/>
              <a:t>community service </a:t>
            </a:r>
            <a:r>
              <a:rPr lang="en-US" dirty="0"/>
              <a:t>planner for your unit?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en-US" dirty="0"/>
              <a:t>When will the project begin and end?</a:t>
            </a:r>
          </a:p>
          <a:p>
            <a:pPr marR="0" lvl="0" rtl="0"/>
            <a:r>
              <a:rPr lang="en-US" dirty="0"/>
              <a:t>When will the project be introduced to the employees?</a:t>
            </a:r>
          </a:p>
          <a:p>
            <a:pPr marR="0" lvl="0" rtl="0"/>
            <a:r>
              <a:rPr lang="en-US" dirty="0"/>
              <a:t>How much input will the employees have in the choice of the project?</a:t>
            </a:r>
          </a:p>
          <a:p>
            <a:pPr marR="0" lvl="1" rtl="0"/>
            <a:r>
              <a:rPr lang="en-US" dirty="0"/>
              <a:t>If no employee input, select a project</a:t>
            </a:r>
          </a:p>
          <a:p>
            <a:pPr marR="0" lvl="1" rtl="0"/>
            <a:r>
              <a:rPr lang="en-US" dirty="0"/>
              <a:t>If some employee input, select a few projects to choose from</a:t>
            </a:r>
          </a:p>
          <a:p>
            <a:pPr marR="0" lvl="0" rtl="0"/>
            <a:r>
              <a:rPr lang="en-US" dirty="0"/>
              <a:t>What tasks will be involved in carrying out the project?</a:t>
            </a:r>
          </a:p>
          <a:p>
            <a:pPr marR="0" lvl="0" rtl="0"/>
            <a:r>
              <a:rPr lang="en-US" dirty="0"/>
              <a:t>Who will do those tasks?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Projects" id="{E4DDA545-8318-48BA-A722-868E433BD70A}" vid="{76B361C9-72AA-4C5C-B7C1-B621CC5237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0FD53F97-EF6A-43C1-968E-D44AADD43F11}"/>
</file>

<file path=customXml/itemProps2.xml><?xml version="1.0" encoding="utf-8"?>
<ds:datastoreItem xmlns:ds="http://schemas.openxmlformats.org/officeDocument/2006/customXml" ds:itemID="{EAC45CCD-30B6-4D49-B178-FF8006BE0E71}"/>
</file>

<file path=customXml/itemProps3.xml><?xml version="1.0" encoding="utf-8"?>
<ds:datastoreItem xmlns:ds="http://schemas.openxmlformats.org/officeDocument/2006/customXml" ds:itemID="{DCD6C284-2758-43F5-A8DD-8A91328A83E5}"/>
</file>

<file path=docProps/app.xml><?xml version="1.0" encoding="utf-8"?>
<Properties xmlns="http://schemas.openxmlformats.org/officeDocument/2006/extended-properties" xmlns:vt="http://schemas.openxmlformats.org/officeDocument/2006/docPropsVTypes">
  <Template>CommunityProjects</Template>
  <TotalTime>0</TotalTime>
  <Words>563</Words>
  <Application>Microsoft Office PowerPoint</Application>
  <PresentationFormat>On-screen Show (4:3)</PresentationFormat>
  <Paragraphs>104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Planning, selling, and executing  a project</vt:lpstr>
      <vt:lpstr>Service project goals</vt:lpstr>
      <vt:lpstr>Process</vt:lpstr>
      <vt:lpstr>Process</vt:lpstr>
      <vt:lpstr>Set up team</vt:lpstr>
      <vt:lpstr>Gather information</vt:lpstr>
      <vt:lpstr>Gather information – Team Leaders</vt:lpstr>
      <vt:lpstr>Gather information – Unit Reps</vt:lpstr>
      <vt:lpstr>Plan project</vt:lpstr>
      <vt:lpstr>Meet with unit</vt:lpstr>
      <vt:lpstr>Meet with unit – Introduction</vt:lpstr>
      <vt:lpstr>Meet with unit – Parameters</vt:lpstr>
      <vt:lpstr>Meet with unit – Discussion</vt:lpstr>
      <vt:lpstr>Present to other units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2012-12-02T18:54:57Z</dcterms:created>
  <dcterms:modified xsi:type="dcterms:W3CDTF">2012-12-02T18:55:31Z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