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3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7313612" cy="990600"/>
          </a:xfrm>
        </p:spPr>
        <p:txBody>
          <a:bodyPr/>
          <a:lstStyle/>
          <a:p>
            <a:r>
              <a:rPr lang="en-US" altLang="x-none" sz="4800" dirty="0" smtClean="0"/>
              <a:t>Who Am I?</a:t>
            </a:r>
            <a:r>
              <a:rPr lang="en-US" altLang="x-none" i="1" dirty="0" smtClean="0"/>
              <a:t/>
            </a:r>
            <a:br>
              <a:rPr lang="en-US" altLang="x-none" i="1" dirty="0" smtClean="0"/>
            </a:br>
            <a:r>
              <a:rPr lang="en-US" altLang="x-none" i="1" dirty="0" smtClean="0"/>
              <a:t>A Journey into Journaling</a:t>
            </a:r>
            <a:endParaRPr lang="x-none" altLang="x-none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/>
          <a:p>
            <a:r>
              <a:rPr lang="en-US" altLang="x-none" dirty="0" smtClean="0"/>
              <a:t>John Evans, Project Editor</a:t>
            </a:r>
          </a:p>
          <a:p>
            <a:r>
              <a:rPr lang="x-none" altLang="x-none" smtClean="0"/>
              <a:t>G</a:t>
            </a:r>
            <a:r>
              <a:rPr lang="en-US" altLang="x-none" dirty="0" smtClean="0"/>
              <a:t>rowing Pains 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Exactly Is Journaling?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conversation with yourself</a:t>
            </a:r>
            <a:endParaRPr lang="en-US" dirty="0"/>
          </a:p>
          <a:p>
            <a:r>
              <a:rPr lang="en-US" dirty="0" smtClean="0"/>
              <a:t>Time to think about the day</a:t>
            </a:r>
          </a:p>
          <a:p>
            <a:r>
              <a:rPr lang="en-US" dirty="0" smtClean="0"/>
              <a:t>A way to process stressful events</a:t>
            </a:r>
          </a:p>
          <a:p>
            <a:r>
              <a:rPr lang="en-US" dirty="0" smtClean="0"/>
              <a:t>Get things off your mind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your special book</a:t>
            </a:r>
            <a:endParaRPr lang="en-US" dirty="0"/>
          </a:p>
          <a:p>
            <a:r>
              <a:rPr lang="en-US" dirty="0" smtClean="0"/>
              <a:t>Choose a special time</a:t>
            </a:r>
          </a:p>
          <a:p>
            <a:r>
              <a:rPr lang="en-US" dirty="0" smtClean="0"/>
              <a:t>Choose a special place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yourself questions</a:t>
            </a:r>
            <a:endParaRPr lang="en-US" dirty="0"/>
          </a:p>
          <a:p>
            <a:pPr lvl="1"/>
            <a:r>
              <a:rPr lang="en-US" dirty="0" smtClean="0"/>
              <a:t>How am I feeling right now?</a:t>
            </a:r>
          </a:p>
          <a:p>
            <a:pPr lvl="1"/>
            <a:r>
              <a:rPr lang="en-US" dirty="0" smtClean="0"/>
              <a:t>What happened to me today?</a:t>
            </a:r>
          </a:p>
          <a:p>
            <a:pPr lvl="1"/>
            <a:r>
              <a:rPr lang="en-US" dirty="0" smtClean="0"/>
              <a:t>Who are my best friends and why?</a:t>
            </a:r>
          </a:p>
          <a:p>
            <a:r>
              <a:rPr lang="en-US" dirty="0" smtClean="0"/>
              <a:t>Letters</a:t>
            </a:r>
          </a:p>
          <a:p>
            <a:r>
              <a:rPr lang="en-US" dirty="0" smtClean="0"/>
              <a:t>Short stories and poems</a:t>
            </a:r>
          </a:p>
          <a:p>
            <a:r>
              <a:rPr lang="en-US" dirty="0" smtClean="0"/>
              <a:t>Likes and dislikes</a:t>
            </a:r>
          </a:p>
          <a:p>
            <a:r>
              <a:rPr lang="en-US" dirty="0" smtClean="0"/>
              <a:t>Dreams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That Are Important to 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honest</a:t>
            </a:r>
            <a:endParaRPr lang="en-US" dirty="0"/>
          </a:p>
          <a:p>
            <a:r>
              <a:rPr lang="en-US" dirty="0" smtClean="0"/>
              <a:t>Leave room to make changes</a:t>
            </a:r>
          </a:p>
          <a:p>
            <a:r>
              <a:rPr lang="en-US" dirty="0" smtClean="0"/>
              <a:t>Keep it private if you want</a:t>
            </a:r>
          </a:p>
          <a:p>
            <a:r>
              <a:rPr lang="en-US" dirty="0" smtClean="0"/>
              <a:t>Date your entries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Walden</a:t>
            </a:r>
            <a:r>
              <a:rPr lang="en-US" dirty="0" smtClean="0"/>
              <a:t> by Henry David Thoreau</a:t>
            </a:r>
            <a:endParaRPr lang="en-US" dirty="0"/>
          </a:p>
          <a:p>
            <a:r>
              <a:rPr lang="en-US" i="1" dirty="0" smtClean="0"/>
              <a:t>Diary of Samuel Pepys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ingA_start [Read-Only]" id="{A26EF4C9-1505-4889-8A12-B2FE3FC174C0}" vid="{AA472BD2-07DF-4DD2-BE79-64EE9007A5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A9D6276E-2696-44C1-BB76-B3F5C7ED681A}"/>
</file>

<file path=customXml/itemProps2.xml><?xml version="1.0" encoding="utf-8"?>
<ds:datastoreItem xmlns:ds="http://schemas.openxmlformats.org/officeDocument/2006/customXml" ds:itemID="{1AAA670D-C7AA-43DC-94F6-3D25E625B19B}"/>
</file>

<file path=customXml/itemProps3.xml><?xml version="1.0" encoding="utf-8"?>
<ds:datastoreItem xmlns:ds="http://schemas.openxmlformats.org/officeDocument/2006/customXml" ds:itemID="{CBDFAACF-68DD-48DC-970B-E3ABB42405DF}"/>
</file>

<file path=docProps/app.xml><?xml version="1.0" encoding="utf-8"?>
<Properties xmlns="http://schemas.openxmlformats.org/officeDocument/2006/extended-properties" xmlns:vt="http://schemas.openxmlformats.org/officeDocument/2006/docPropsVTypes">
  <Template>JournalingA</Template>
  <TotalTime>0</TotalTime>
  <Words>129</Words>
  <Application>Microsoft Office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Writing close-up design template</vt:lpstr>
      <vt:lpstr>Who Am I? A Journey into Journaling</vt:lpstr>
      <vt:lpstr>What Exactly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</cp:lastModifiedBy>
  <cp:revision>1</cp:revision>
  <dcterms:created xsi:type="dcterms:W3CDTF">2012-11-10T21:28:36Z</dcterms:created>
  <dcterms:modified xsi:type="dcterms:W3CDTF">2012-11-10T21:29:06Z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0x010100ED178F658795BA48AB8825B4BEF45220</vt:lpwstr>
  </property>
</Properties>
</file>