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3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71" r:id="rId4"/>
  </p:sldMasterIdLst>
  <p:notesMasterIdLst>
    <p:notesMasterId r:id="rId6"/>
  </p:notesMasterIdLst>
  <p:handoutMasterIdLst>
    <p:handoutMasterId r:id="rId7"/>
  </p:handoutMasterIdLst>
  <p:sldIdLst>
    <p:sldId id="265" r:id="rId5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790" autoAdjust="0"/>
    <p:restoredTop sz="94660"/>
  </p:normalViewPr>
  <p:slideViewPr>
    <p:cSldViewPr>
      <p:cViewPr>
        <p:scale>
          <a:sx n="70" d="100"/>
          <a:sy n="70" d="100"/>
        </p:scale>
        <p:origin x="300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E7D018D-748F-47BF-843A-40349A141CAC}" type="datetimeFigureOut">
              <a:rPr lang="en-US" smtClean="0"/>
              <a:pPr/>
              <a:t>11/20/2012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04AC5213-BACC-41AB-9B61-B40CF6C5296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012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3E9B8FB-2ABD-42C9-A6DA-A6789EAF441D}" type="datetimeFigureOut">
              <a:rPr lang="en-US" smtClean="0"/>
              <a:pPr/>
              <a:t>11/20/2012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E2A7042-DEED-4AA1-9E89-4A16B25725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210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456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11/20/2012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11/20/2012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11/20/2012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>
              <a:buFontTx/>
              <a:buNone/>
              <a:defRPr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>
              <a:buFontTx/>
              <a:buNone/>
              <a:defRPr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section title</a:t>
            </a:r>
            <a:endParaRPr lang="en-US" dirty="0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11/20/2012</a:t>
            </a:fld>
            <a:endParaRPr lang="en-US" dirty="0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B50E-0B48-4566-8609-C51CF752A7DF}" type="datetimeFigureOut">
              <a:rPr lang="en-US" smtClean="0"/>
              <a:pPr/>
              <a:t>11/20/2012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A4431D5-1B33-458B-8AFD-CECCB0FA18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11/20/2012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11/20/2012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11/20/2012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11/20/2012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B50E-0B48-4566-8609-C51CF752A7DF}" type="datetimeFigureOut">
              <a:rPr lang="en-US" smtClean="0"/>
              <a:pPr/>
              <a:t>11/20/2012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11/20/2012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11/20/2012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11/20/2012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5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j0341658.jpg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0" r="13000"/>
          <a:stretch/>
        </p:blipFill>
        <p:spPr>
          <a:xfrm>
            <a:off x="457200" y="2362200"/>
            <a:ext cx="1828800" cy="18288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Photos courtesy of Rugged </a:t>
            </a:r>
            <a:r>
              <a:rPr lang="en-US" smtClean="0"/>
              <a:t>Country Plants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quarter" idx="17"/>
          </p:nvPr>
        </p:nvSpPr>
        <p:spPr/>
        <p:txBody>
          <a:bodyPr/>
          <a:lstStyle>
            <a:extLst/>
          </a:lstStyle>
          <a:p>
            <a:r>
              <a:rPr lang="en-US" dirty="0"/>
              <a:t>Drought-Tolerant Plants</a:t>
            </a:r>
            <a:br>
              <a:rPr lang="en-US" dirty="0"/>
            </a:br>
            <a:r>
              <a:rPr lang="en-US" dirty="0" smtClean="0"/>
              <a:t>of </a:t>
            </a:r>
            <a:r>
              <a:rPr lang="en-US" dirty="0"/>
              <a:t>the Intermountain West</a:t>
            </a:r>
          </a:p>
        </p:txBody>
      </p:sp>
      <p:pic>
        <p:nvPicPr>
          <p:cNvPr id="18" name="crop_j0175548.png"/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0" r="15750"/>
          <a:stretch/>
        </p:blipFill>
        <p:spPr>
          <a:xfrm>
            <a:off x="2514600" y="2362200"/>
            <a:ext cx="1828800" cy="18288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  <p:pic>
        <p:nvPicPr>
          <p:cNvPr id="9" name="j0321087.jpg"/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4572000" y="2362200"/>
            <a:ext cx="1828800" cy="18288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ivePlantsA" id="{AA61A602-CF63-4E76-9584-B9E5890C440B}" vid="{E85DC714-DBBF-4A7A-9AA9-57711FD85B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FACD45AC-5D13-4920-A9E5-79A8B8AAE538}"/>
</file>

<file path=customXml/itemProps2.xml><?xml version="1.0" encoding="utf-8"?>
<ds:datastoreItem xmlns:ds="http://schemas.openxmlformats.org/officeDocument/2006/customXml" ds:itemID="{4C8F159D-867F-47F0-ABF4-5B80A0184EDF}"/>
</file>

<file path=customXml/itemProps3.xml><?xml version="1.0" encoding="utf-8"?>
<ds:datastoreItem xmlns:ds="http://schemas.openxmlformats.org/officeDocument/2006/customXml" ds:itemID="{D4B0C9CE-A4E8-4264-8B51-2197D386DDB9}"/>
</file>

<file path=docProps/app.xml><?xml version="1.0" encoding="utf-8"?>
<Properties xmlns="http://schemas.openxmlformats.org/officeDocument/2006/extended-properties" xmlns:vt="http://schemas.openxmlformats.org/officeDocument/2006/docPropsVTypes">
  <Template>NativePlants</Template>
  <TotalTime>0</TotalTime>
  <Words>9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Franklin Gothic Book</vt:lpstr>
      <vt:lpstr>Franklin Gothic Medium</vt:lpstr>
      <vt:lpstr>Wingdings 2</vt:lpstr>
      <vt:lpstr>Trek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2012-11-20T23:40:56Z</dcterms:created>
  <dcterms:modified xsi:type="dcterms:W3CDTF">2012-11-20T23:42:19Z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