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56" r:id="rId5"/>
    <p:sldId id="257" r:id="rId6"/>
    <p:sldId id="258" r:id="rId7"/>
    <p:sldId id="260" r:id="rId8"/>
    <p:sldId id="259" r:id="rId9"/>
    <p:sldId id="261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94660"/>
  </p:normalViewPr>
  <p:slideViewPr>
    <p:cSldViewPr>
      <p:cViewPr>
        <p:scale>
          <a:sx n="70" d="100"/>
          <a:sy n="70" d="100"/>
        </p:scale>
        <p:origin x="312" y="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B0A8A2A7-C262-48CA-BF06-762E45FC2093}" type="datetimeFigureOut">
              <a:rPr lang="en-US" smtClean="0"/>
              <a:pPr/>
              <a:t>12/2/2012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8CCCD334-5A06-494D-BEF3-10100B3B7D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2586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Second level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Third level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Fourth level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689C1400-7E95-4A1B-80FA-86724D625BA1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21748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endParaRPr kumimoji="0" lang="x-none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B2FE5175-F80E-4505-9783-185501AC65FE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89958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43038" y="2971800"/>
            <a:ext cx="7313612" cy="9906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3600" b="0" i="0" u="none" strike="noStrike" baseline="0">
                <a:solidFill>
                  <a:schemeClr val="tx2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r>
              <a:rPr lang="en-US" altLang="x-none" smtClean="0"/>
              <a:t>Click to edit Master 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4191000"/>
            <a:ext cx="7313612" cy="14478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tabLst/>
              <a:defRPr kumimoji="0" sz="28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r>
              <a:rPr lang="en-US" altLang="x-none" smtClean="0"/>
              <a:t>Click to edit Master subtitle style</a:t>
            </a:r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half" idx="2"/>
          </p:nvPr>
        </p:nvSpPr>
        <p:spPr>
          <a:xfrm>
            <a:off x="1443038" y="6524625"/>
            <a:ext cx="2133600" cy="333375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endParaRPr lang="en-US" altLang="x-none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>
          <a:xfrm>
            <a:off x="3733800" y="6524625"/>
            <a:ext cx="2895600" cy="333375"/>
          </a:xfrm>
        </p:spPr>
        <p:txBody>
          <a:bodyPr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endParaRPr lang="en-US" altLang="x-none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781800" y="6524625"/>
            <a:ext cx="2133600" cy="333375"/>
          </a:xfrm>
        </p:spPr>
        <p:txBody>
          <a:bodyPr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fld id="{38EE7833-142D-4584-90D1-95033C54AB7C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:cover dir="rd"/>
        <p:sndAc>
          <p:stSnd>
            <p:snd r:embed="rId1" name="wind.wav"/>
          </p:stSnd>
        </p:sndAc>
      </p:transition>
    </mc:Choice>
    <mc:Fallback xmlns="">
      <p:transition spd="slow">
        <p:cover dir="rd"/>
        <p:sndAc>
          <p:stSnd>
            <p:snd r:embed="rId3" name="wind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5929C-48F2-4BCB-8285-49ABCF975C6F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 dir="rd"/>
        <p:sndAc>
          <p:stSnd>
            <p:snd r:embed="rId1" name="wind.wav"/>
          </p:stSnd>
        </p:sndAc>
      </p:transition>
    </mc:Choice>
    <mc:Fallback xmlns="">
      <p:transition spd="slow">
        <p:cover dir="rd"/>
        <p:sndAc>
          <p:stSnd>
            <p:snd r:embed="rId3" name="wind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F4B0-251C-457E-9E16-F64B1EE0DA6B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 dir="rd"/>
        <p:sndAc>
          <p:stSnd>
            <p:snd r:embed="rId1" name="wind.wav"/>
          </p:stSnd>
        </p:sndAc>
      </p:transition>
    </mc:Choice>
    <mc:Fallback xmlns="">
      <p:transition spd="slow">
        <p:cover dir="rd"/>
        <p:sndAc>
          <p:stSnd>
            <p:snd r:embed="rId3" name="wind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D9A82-85D7-496B-8A4A-DDA8E84273BD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 dir="rd"/>
        <p:sndAc>
          <p:stSnd>
            <p:snd r:embed="rId1" name="wind.wav"/>
          </p:stSnd>
        </p:sndAc>
      </p:transition>
    </mc:Choice>
    <mc:Fallback xmlns="">
      <p:transition spd="slow">
        <p:cover dir="rd"/>
        <p:sndAc>
          <p:stSnd>
            <p:snd r:embed="rId3" name="wind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1447800" y="1600200"/>
            <a:ext cx="3579813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5180013" y="1600200"/>
            <a:ext cx="35814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BAD20-6416-4B1F-A0A3-DC41A7ED8EFA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 dir="rd"/>
        <p:sndAc>
          <p:stSnd>
            <p:snd r:embed="rId1" name="wind.wav"/>
          </p:stSnd>
        </p:sndAc>
      </p:transition>
    </mc:Choice>
    <mc:Fallback xmlns="">
      <p:transition spd="slow">
        <p:cover dir="rd"/>
        <p:sndAc>
          <p:stSnd>
            <p:snd r:embed="rId3" name="wind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3BA2-1242-4374-86E0-083C650FB31B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 dir="rd"/>
        <p:sndAc>
          <p:stSnd>
            <p:snd r:embed="rId1" name="wind.wav"/>
          </p:stSnd>
        </p:sndAc>
      </p:transition>
    </mc:Choice>
    <mc:Fallback xmlns="">
      <p:transition spd="slow">
        <p:cover dir="rd"/>
        <p:sndAc>
          <p:stSnd>
            <p:snd r:embed="rId3" name="wind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1447800" y="1600200"/>
            <a:ext cx="3579813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180013" y="1600200"/>
            <a:ext cx="35814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2317A-3B75-4DDB-B687-298E6C6C29DC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 dir="rd"/>
        <p:sndAc>
          <p:stSnd>
            <p:snd r:embed="rId1" name="wind.wav"/>
          </p:stSnd>
        </p:sndAc>
      </p:transition>
    </mc:Choice>
    <mc:Fallback xmlns="">
      <p:transition spd="slow">
        <p:cover dir="rd"/>
        <p:sndAc>
          <p:stSnd>
            <p:snd r:embed="rId3" name="wind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audio" Target="../media/audio1.wav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0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74638"/>
            <a:ext cx="7313613" cy="11430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pPr lvl="0"/>
            <a:r>
              <a:rPr lang="en-US" altLang="x-none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600200"/>
            <a:ext cx="7313613" cy="452596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 altLang="x-none" smtClean="0"/>
              <a:t>Click to edit Master text styles</a:t>
            </a:r>
          </a:p>
          <a:p>
            <a:pPr lvl="1"/>
            <a:r>
              <a:rPr lang="en-US" altLang="x-none" smtClean="0"/>
              <a:t>Second level</a:t>
            </a:r>
          </a:p>
          <a:p>
            <a:pPr lvl="2"/>
            <a:r>
              <a:rPr lang="en-US" altLang="x-none" smtClean="0"/>
              <a:t>Third level</a:t>
            </a:r>
          </a:p>
          <a:p>
            <a:pPr lvl="3"/>
            <a:r>
              <a:rPr lang="en-US" altLang="x-none" smtClean="0"/>
              <a:t>Fourth level</a:t>
            </a:r>
          </a:p>
          <a:p>
            <a:pPr lvl="4"/>
            <a:r>
              <a:rPr lang="en-US" altLang="x-none" smtClean="0"/>
              <a:t>Fifth level</a:t>
            </a:r>
            <a:endParaRPr lang="en-US" altLang="x-none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3038" y="6524625"/>
            <a:ext cx="2133600" cy="3333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endParaRPr lang="en-US" altLang="x-none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524625"/>
            <a:ext cx="2895600" cy="3333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endParaRPr lang="en-US" altLang="x-none"/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524625"/>
            <a:ext cx="2133600" cy="3333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fld id="{DACBA2D8-C6CE-4EC5-95A3-8DED5FAD43DF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mc:AlternateContent xmlns:mc="http://schemas.openxmlformats.org/markup-compatibility/2006" xmlns:p14="http://schemas.microsoft.com/office/powerpoint/2010/main">
    <mc:Choice Requires="p14">
      <p:transition spd="slow" p14:dur="2000">
        <p:cover dir="rd"/>
        <p:sndAc>
          <p:stSnd>
            <p:snd r:embed="rId9" name="wind.wav"/>
          </p:stSnd>
        </p:sndAc>
      </p:transition>
    </mc:Choice>
    <mc:Fallback xmlns="">
      <p:transition spd="slow">
        <p:cover dir="rd"/>
        <p:sndAc>
          <p:stSnd>
            <p:snd r:embed="rId11" name="wind.wav"/>
          </p:stSnd>
        </p:sndAc>
      </p:transition>
    </mc:Fallback>
  </mc:AlternateContent>
  <p:hf hdr="0" ftr="0" dt="0"/>
  <p:txStyles>
    <p:titleStyle>
      <a:defPPr>
        <a:defRPr>
          <a:latin typeface="+mj-lt"/>
          <a:ea typeface="+mj-ea"/>
          <a:cs typeface="+mj-cs"/>
        </a:defRPr>
      </a:defPPr>
      <a:lvl1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1pPr>
      <a:lvl2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2pPr>
      <a:lvl3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3pPr>
      <a:lvl4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4pPr>
      <a:lvl5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5pPr>
      <a:lvl6pPr marL="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6pPr>
      <a:lvl7pPr marL="45720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7pPr>
      <a:lvl8pPr marL="91440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8pPr>
      <a:lvl9pPr marL="137160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9pPr>
    </p:titleStyle>
    <p:bodyStyle>
      <a:defPPr>
        <a:defRPr>
          <a:latin typeface="+mn-lt"/>
          <a:ea typeface="+mn-ea"/>
          <a:cs typeface="+mn-cs"/>
        </a:defRPr>
      </a:defPPr>
      <a:lvl1pPr marL="342900" indent="-342900" algn="l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1pPr>
      <a:lvl2pPr marL="742950" indent="-285750" algn="l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2pPr>
      <a:lvl3pPr marL="1143000" indent="-228600" algn="l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3pPr>
      <a:lvl4pPr marL="1600200" indent="-228600" algn="l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4pPr>
      <a:lvl5pPr marL="20574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5pPr>
      <a:lvl6pPr marL="20574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6pPr>
      <a:lvl7pPr marL="25146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7pPr>
      <a:lvl8pPr marL="29718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8pPr>
      <a:lvl9pPr marL="34290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47800" y="2133600"/>
            <a:ext cx="7313612" cy="990600"/>
          </a:xfrm>
        </p:spPr>
        <p:txBody>
          <a:bodyPr/>
          <a:lstStyle/>
          <a:p>
            <a:r>
              <a:rPr lang="en-US" altLang="x-none" sz="4800" dirty="0" smtClean="0"/>
              <a:t>Who Am I?</a:t>
            </a:r>
            <a:r>
              <a:rPr lang="en-US" altLang="x-none" i="1" dirty="0" smtClean="0"/>
              <a:t/>
            </a:r>
            <a:br>
              <a:rPr lang="en-US" altLang="x-none" i="1" dirty="0" smtClean="0"/>
            </a:br>
            <a:r>
              <a:rPr lang="en-US" altLang="x-none" i="1" dirty="0" smtClean="0"/>
              <a:t>A Journey into Journaling</a:t>
            </a:r>
            <a:endParaRPr lang="x-none" altLang="x-none" i="1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4191000"/>
            <a:ext cx="7313612" cy="1447800"/>
          </a:xfrm>
        </p:spPr>
        <p:txBody>
          <a:bodyPr/>
          <a:lstStyle/>
          <a:p>
            <a:r>
              <a:rPr lang="en-US" altLang="x-none" dirty="0" smtClean="0"/>
              <a:t>John Evans, Project Editor</a:t>
            </a:r>
          </a:p>
          <a:p>
            <a:r>
              <a:rPr lang="x-none" altLang="x-none" smtClean="0"/>
              <a:t>G</a:t>
            </a:r>
            <a:r>
              <a:rPr lang="en-US" altLang="x-none" dirty="0" smtClean="0"/>
              <a:t>rowing Pains Series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 dir="rd"/>
        <p:sndAc>
          <p:stSnd>
            <p:snd r:embed="rId3" name="wind.wav"/>
          </p:stSnd>
        </p:sndAc>
      </p:transition>
    </mc:Choice>
    <mc:Fallback xmlns="">
      <p:transition spd="slow">
        <p:cover dir="rd"/>
        <p:sndAc>
          <p:stSnd>
            <p:snd r:embed="rId4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Exactly Is Journaling?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conversation with yourself</a:t>
            </a:r>
            <a:endParaRPr lang="en-US" dirty="0"/>
          </a:p>
          <a:p>
            <a:r>
              <a:rPr lang="en-US" dirty="0" smtClean="0"/>
              <a:t>Time to think about the day</a:t>
            </a:r>
          </a:p>
          <a:p>
            <a:r>
              <a:rPr lang="en-US" dirty="0" smtClean="0"/>
              <a:t>A way to process stressful events</a:t>
            </a:r>
          </a:p>
          <a:p>
            <a:r>
              <a:rPr lang="en-US" dirty="0" smtClean="0"/>
              <a:t>A way to get things off your mind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3BA2-1242-4374-86E0-083C650FB31B}" type="slidenum">
              <a:rPr lang="en-US" altLang="x-none" smtClean="0"/>
              <a:pPr/>
              <a:t>2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 dir="rd"/>
        <p:sndAc>
          <p:stSnd>
            <p:snd r:embed="rId2" name="wind.wav"/>
          </p:stSnd>
        </p:sndAc>
      </p:transition>
    </mc:Choice>
    <mc:Fallback xmlns="">
      <p:transition spd="slow">
        <p:cover dir="rd"/>
        <p:sndAc>
          <p:stSnd>
            <p:snd r:embed="rId3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Yourself Up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Choose your special book</a:t>
            </a:r>
            <a:endParaRPr lang="en-US" dirty="0"/>
          </a:p>
          <a:p>
            <a:r>
              <a:rPr lang="en-US" dirty="0" smtClean="0"/>
              <a:t>Choose a special time</a:t>
            </a:r>
          </a:p>
          <a:p>
            <a:r>
              <a:rPr lang="en-US" dirty="0" smtClean="0"/>
              <a:t>Choose a special place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3BA2-1242-4374-86E0-083C650FB31B}" type="slidenum">
              <a:rPr lang="en-US" altLang="x-none" smtClean="0"/>
              <a:pPr/>
              <a:t>3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 dir="rd"/>
        <p:sndAc>
          <p:stSnd>
            <p:snd r:embed="rId2" name="wind.wav"/>
          </p:stSnd>
        </p:sndAc>
      </p:transition>
    </mc:Choice>
    <mc:Fallback xmlns="">
      <p:transition spd="slow">
        <p:cover dir="rd"/>
        <p:sndAc>
          <p:stSnd>
            <p:snd r:embed="rId3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Write About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Ask yourself questions</a:t>
            </a:r>
            <a:endParaRPr lang="en-US" dirty="0"/>
          </a:p>
          <a:p>
            <a:pPr lvl="1"/>
            <a:r>
              <a:rPr lang="en-US" dirty="0" smtClean="0"/>
              <a:t>How am I feeling right now?</a:t>
            </a:r>
          </a:p>
          <a:p>
            <a:pPr lvl="1"/>
            <a:r>
              <a:rPr lang="en-US" dirty="0" smtClean="0"/>
              <a:t>What happened to me today?</a:t>
            </a:r>
          </a:p>
          <a:p>
            <a:pPr lvl="1"/>
            <a:r>
              <a:rPr lang="en-US" dirty="0" smtClean="0"/>
              <a:t>Who are my best friends and why?</a:t>
            </a:r>
          </a:p>
          <a:p>
            <a:r>
              <a:rPr lang="en-US" dirty="0" smtClean="0"/>
              <a:t>Letters</a:t>
            </a:r>
          </a:p>
          <a:p>
            <a:r>
              <a:rPr lang="en-US" dirty="0" smtClean="0"/>
              <a:t>Short stories and poems</a:t>
            </a:r>
          </a:p>
          <a:p>
            <a:r>
              <a:rPr lang="en-US" dirty="0" smtClean="0"/>
              <a:t>Likes and dislikes</a:t>
            </a:r>
          </a:p>
          <a:p>
            <a:r>
              <a:rPr lang="en-US" dirty="0" smtClean="0"/>
              <a:t>Dreams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3BA2-1242-4374-86E0-083C650FB31B}" type="slidenum">
              <a:rPr lang="en-US" altLang="x-none" smtClean="0"/>
              <a:pPr/>
              <a:t>4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 dir="rd"/>
        <p:sndAc>
          <p:stSnd>
            <p:snd r:embed="rId2" name="wind.wav"/>
          </p:stSnd>
        </p:sndAc>
      </p:transition>
    </mc:Choice>
    <mc:Fallback xmlns="">
      <p:transition spd="slow">
        <p:cover dir="rd"/>
        <p:sndAc>
          <p:stSnd>
            <p:snd r:embed="rId3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That Are Important to Me</a:t>
            </a:r>
            <a:endParaRPr lang="en-US" dirty="0"/>
          </a:p>
        </p:txBody>
      </p:sp>
      <p:sp>
        <p:nvSpPr>
          <p:cNvPr id="3" name="5-Point Star 2"/>
          <p:cNvSpPr/>
          <p:nvPr/>
        </p:nvSpPr>
        <p:spPr>
          <a:xfrm>
            <a:off x="3200400" y="2057400"/>
            <a:ext cx="2819400" cy="2743200"/>
          </a:xfrm>
          <a:prstGeom prst="star5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6052279" y="3124200"/>
            <a:ext cx="7620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 flipH="1">
            <a:off x="2424659" y="3124200"/>
            <a:ext cx="7620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Up Arrow 5"/>
          <p:cNvSpPr/>
          <p:nvPr/>
        </p:nvSpPr>
        <p:spPr>
          <a:xfrm>
            <a:off x="228600" y="2743200"/>
            <a:ext cx="2057400" cy="1600200"/>
          </a:xfrm>
          <a:prstGeom prst="up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Job</a:t>
            </a:r>
            <a:endParaRPr lang="en-US" dirty="0"/>
          </a:p>
        </p:txBody>
      </p:sp>
      <p:sp>
        <p:nvSpPr>
          <p:cNvPr id="7" name="Heart 6"/>
          <p:cNvSpPr/>
          <p:nvPr/>
        </p:nvSpPr>
        <p:spPr>
          <a:xfrm>
            <a:off x="7086600" y="2743200"/>
            <a:ext cx="1600200" cy="1600200"/>
          </a:xfrm>
          <a:prstGeom prst="hear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Heart 7"/>
          <p:cNvSpPr/>
          <p:nvPr/>
        </p:nvSpPr>
        <p:spPr>
          <a:xfrm>
            <a:off x="7391400" y="3124200"/>
            <a:ext cx="1447800" cy="1371600"/>
          </a:xfrm>
          <a:prstGeom prst="hear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Family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F4B0-251C-457E-9E16-F64B1EE0DA6B}" type="slidenum">
              <a:rPr lang="en-US" altLang="x-none" smtClean="0"/>
              <a:pPr/>
              <a:t>5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 dir="rd"/>
        <p:sndAc>
          <p:stSnd>
            <p:snd r:embed="rId2" name="wind.wav"/>
          </p:stSnd>
        </p:sndAc>
      </p:transition>
    </mc:Choice>
    <mc:Fallback xmlns="">
      <p:transition spd="slow">
        <p:cover dir="rd"/>
        <p:sndAc>
          <p:stSnd>
            <p:snd r:embed="rId3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There Rules?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 honest</a:t>
            </a:r>
            <a:endParaRPr lang="en-US" dirty="0"/>
          </a:p>
          <a:p>
            <a:r>
              <a:rPr lang="en-US" dirty="0" smtClean="0"/>
              <a:t>Leave room to make changes</a:t>
            </a:r>
          </a:p>
          <a:p>
            <a:r>
              <a:rPr lang="en-US" dirty="0" smtClean="0"/>
              <a:t>Keep it private if you want</a:t>
            </a:r>
          </a:p>
          <a:p>
            <a:r>
              <a:rPr lang="en-US" dirty="0" smtClean="0"/>
              <a:t>Date your entries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3BA2-1242-4374-86E0-083C650FB31B}" type="slidenum">
              <a:rPr lang="en-US" altLang="x-none" smtClean="0"/>
              <a:pPr/>
              <a:t>6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 dir="rd"/>
        <p:sndAc>
          <p:stSnd>
            <p:snd r:embed="rId2" name="wind.wav"/>
          </p:stSnd>
        </p:sndAc>
      </p:transition>
    </mc:Choice>
    <mc:Fallback xmlns="">
      <p:transition spd="slow">
        <p:cover dir="rd"/>
        <p:sndAc>
          <p:stSnd>
            <p:snd r:embed="rId3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Famous Examples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Walden</a:t>
            </a:r>
            <a:r>
              <a:rPr lang="en-US" dirty="0" smtClean="0"/>
              <a:t> by Henry David Thoreau</a:t>
            </a:r>
            <a:endParaRPr lang="en-US" dirty="0"/>
          </a:p>
          <a:p>
            <a:r>
              <a:rPr lang="en-US" i="1" dirty="0" smtClean="0"/>
              <a:t>Diary of Samuel Pepys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3BA2-1242-4374-86E0-083C650FB31B}" type="slidenum">
              <a:rPr lang="en-US" altLang="x-none" smtClean="0"/>
              <a:pPr/>
              <a:t>7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 dir="rd"/>
        <p:sndAc>
          <p:stSnd>
            <p:snd r:embed="rId2" name="wind.wav"/>
          </p:stSnd>
        </p:sndAc>
      </p:transition>
    </mc:Choice>
    <mc:Fallback xmlns="">
      <p:transition spd="slow">
        <p:cover dir="rd"/>
        <p:sndAc>
          <p:stSnd>
            <p:snd r:embed="rId3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riting close-up design template">
  <a:themeElements>
    <a:clrScheme name="WritingDesignTemplate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>
    <a:extraClrScheme>
      <a:clrScheme name="WritingDesign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Journal" id="{3C62205A-F7CA-4FE8-B61E-2E1CA5AC8BAA}" vid="{5694AFB4-1E03-4309-8A36-05497DBAA6B9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4ACC996-C95F-47E7-864C-FA0357A42A36}"/>
</file>

<file path=customXml/itemProps2.xml><?xml version="1.0" encoding="utf-8"?>
<ds:datastoreItem xmlns:ds="http://schemas.openxmlformats.org/officeDocument/2006/customXml" ds:itemID="{CBDFAACF-68DD-48DC-970B-E3ABB42405DF}"/>
</file>

<file path=customXml/itemProps3.xml><?xml version="1.0" encoding="utf-8"?>
<ds:datastoreItem xmlns:ds="http://schemas.openxmlformats.org/officeDocument/2006/customXml" ds:itemID="{1AAA670D-C7AA-43DC-94F6-3D25E625B19B}"/>
</file>

<file path=docProps/app.xml><?xml version="1.0" encoding="utf-8"?>
<Properties xmlns="http://schemas.openxmlformats.org/officeDocument/2006/extended-properties" xmlns:vt="http://schemas.openxmlformats.org/officeDocument/2006/docPropsVTypes">
  <Template>Journal</Template>
  <TotalTime>0</TotalTime>
  <Words>141</Words>
  <Application>Microsoft Office PowerPoint</Application>
  <PresentationFormat>On-screen Show (4:3)</PresentationFormat>
  <Paragraphs>40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Writing close-up design template</vt:lpstr>
      <vt:lpstr>Who Am I? A Journey into Journaling</vt:lpstr>
      <vt:lpstr>What Exactly Is Journaling?</vt:lpstr>
      <vt:lpstr>Set Yourself Up</vt:lpstr>
      <vt:lpstr>What to Write About</vt:lpstr>
      <vt:lpstr>Things That Are Important to Me</vt:lpstr>
      <vt:lpstr>Are There Rules?</vt:lpstr>
      <vt:lpstr>Famous Examples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2012-12-02T18:58:21Z</dcterms:created>
  <dcterms:modified xsi:type="dcterms:W3CDTF">2012-12-02T18:58:50Z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TC011594371033</vt:lpwstr>
  </property>
  <property fmtid="{D5CDD505-2E9C-101B-9397-08002B2CF9AE}" pid="3" name="ContentTypeId">
    <vt:lpwstr>0x010100ED178F658795BA48AB8825B4BEF45220</vt:lpwstr>
  </property>
</Properties>
</file>