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dirty="0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Gathering supplies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posters to promote the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Tracking progress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announcements to the entire company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Concluding activity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Treats to share to celebrate success 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Informal discussion of results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might be done better next time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Service Project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Familiarize you with the concept of service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Make service a part of your life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Engage and motivate you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Build a sense of teamwork among all employees across departments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Provide appropriate skills development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Set up team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Gather information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Plan project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Meet with department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Present to other departments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Carry out project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kinds of things are your employees interested in?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no employee input, select a project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some employee input, select a few projects to choose from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</a:t>
            </a:r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inspirational stories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H" id="{B6FEE183-AD8D-47F7-86AD-CA06D57585F4}" vid="{F7F273C6-8166-4F82-B0F6-C145EE8C35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F0C895-4429-4300-BFA2-93938BC6823E}"/>
</file>

<file path=customXml/itemProps2.xml><?xml version="1.0" encoding="utf-8"?>
<ds:datastoreItem xmlns:ds="http://schemas.openxmlformats.org/officeDocument/2006/customXml" ds:itemID="{28658121-DF10-459B-AD3E-40C4E175FC14}"/>
</file>

<file path=customXml/itemProps3.xml><?xml version="1.0" encoding="utf-8"?>
<ds:datastoreItem xmlns:ds="http://schemas.openxmlformats.org/officeDocument/2006/customXml" ds:itemID="{FB470BB7-A9F0-4BD2-A57D-1F6664E7F52C}"/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CommunityServiceC</Template>
  <TotalTime>0</TotalTime>
  <Words>512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Planning, Selling, and Executing  a Project</vt:lpstr>
      <vt:lpstr>Service Project Goals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2012-11-09T23:33:11Z</dcterms:created>
  <dcterms:modified xsi:type="dcterms:W3CDTF">2012-11-09T23:34:06Z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