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6" r:id="rId5"/>
  </p:sldMasterIdLst>
  <p:notesMasterIdLst>
    <p:notesMasterId r:id="rId14"/>
  </p:notesMasterIdLst>
  <p:handoutMasterIdLst>
    <p:handoutMasterId r:id="rId15"/>
  </p:handoutMasterIdLst>
  <p:sldIdLst>
    <p:sldId id="257" r:id="rId6"/>
    <p:sldId id="258" r:id="rId7"/>
    <p:sldId id="259" r:id="rId8"/>
    <p:sldId id="260" r:id="rId9"/>
    <p:sldId id="268" r:id="rId10"/>
    <p:sldId id="270" r:id="rId11"/>
    <p:sldId id="261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Typical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Desirable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72911936"/>
        <c:axId val="138102336"/>
        <c:axId val="0"/>
      </c:bar3DChart>
      <c:catAx>
        <c:axId val="172911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Action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38102336"/>
        <c:crosses val="autoZero"/>
        <c:auto val="1"/>
        <c:lblAlgn val="ctr"/>
        <c:lblOffset val="100"/>
        <c:noMultiLvlLbl val="0"/>
      </c:catAx>
      <c:valAx>
        <c:axId val="13810233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29119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907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en-US" altLang="x-none" dirty="0" smtClean="0"/>
              <a:t>Producing better results through better organization</a:t>
            </a:r>
            <a:endParaRPr lang="x-none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 Your Space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en-US" dirty="0" smtClean="0"/>
              <a:t>Messy space = bad image</a:t>
            </a:r>
            <a:endParaRPr lang="en-US" dirty="0"/>
          </a:p>
          <a:p>
            <a:r>
              <a:rPr lang="en-US" dirty="0" smtClean="0"/>
              <a:t>A place for everything</a:t>
            </a:r>
          </a:p>
          <a:p>
            <a:r>
              <a:rPr lang="en-US" dirty="0" smtClean="0"/>
              <a:t>Handle it once!</a:t>
            </a:r>
          </a:p>
          <a:p>
            <a:r>
              <a:rPr lang="en-US" dirty="0" smtClean="0"/>
              <a:t>Daily maintenance</a:t>
            </a:r>
          </a:p>
          <a:p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 smtClean="0"/>
              <a:t>I got it all together, but I forgot where I put it.</a:t>
            </a: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	       - Anonymous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Your Tools Together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Stackable bins</a:t>
            </a:r>
            <a:endParaRPr lang="en-US"/>
          </a:p>
          <a:p>
            <a:r>
              <a:rPr lang="en-US" dirty="0" smtClean="0"/>
              <a:t>Paper (printer and writing)</a:t>
            </a:r>
          </a:p>
          <a:p>
            <a:r>
              <a:rPr lang="en-US" dirty="0" smtClean="0"/>
              <a:t>Sticky notes, stapler, paper clips, tape, pens</a:t>
            </a:r>
          </a:p>
          <a:p>
            <a:r>
              <a:rPr lang="en-US" dirty="0" smtClean="0"/>
              <a:t>Invoices/forms/envelopes</a:t>
            </a:r>
          </a:p>
          <a:p>
            <a:r>
              <a:rPr lang="en-US" dirty="0" smtClean="0"/>
              <a:t>File folders</a:t>
            </a:r>
          </a:p>
          <a:p>
            <a:r>
              <a:rPr lang="en-US" dirty="0" smtClean="0"/>
              <a:t>Calendar</a:t>
            </a:r>
          </a:p>
          <a:p>
            <a:r>
              <a:rPr lang="en-US" dirty="0" smtClean="0"/>
              <a:t>Wastebasket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Process</a:t>
            </a:r>
            <a:endParaRPr lang="en-US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 the correct workflow</a:t>
            </a:r>
            <a:endParaRPr lang="en-US"/>
          </a:p>
          <a:p>
            <a:r>
              <a:rPr lang="en-US" dirty="0" smtClean="0"/>
              <a:t>Ask before you leap!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 Your Time Wisely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6316503"/>
              </p:ext>
            </p:extLst>
          </p:nvPr>
        </p:nvGraphicFramePr>
        <p:xfrm>
          <a:off x="2284413" y="1905000"/>
          <a:ext cx="5705344" cy="210312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of Focused Activity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Spent per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Saved per Week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documents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hours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hours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</a:t>
            </a:r>
            <a:r>
              <a:rPr lang="en-US" dirty="0" err="1" smtClean="0"/>
              <a:t>EMail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539829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Your Calendar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en-US" dirty="0" smtClean="0"/>
              <a:t>Track it all</a:t>
            </a:r>
            <a:endParaRPr lang="en-US" dirty="0"/>
          </a:p>
          <a:p>
            <a:pPr lvl="1"/>
            <a:r>
              <a:rPr lang="en-US" dirty="0" smtClean="0"/>
              <a:t>Action items</a:t>
            </a:r>
          </a:p>
          <a:p>
            <a:pPr lvl="1"/>
            <a:r>
              <a:rPr lang="en-US" dirty="0" smtClean="0"/>
              <a:t>Follow-up items</a:t>
            </a:r>
          </a:p>
          <a:p>
            <a:pPr lvl="1"/>
            <a:r>
              <a:rPr lang="en-US" dirty="0" smtClean="0"/>
              <a:t>Plan the time</a:t>
            </a:r>
          </a:p>
          <a:p>
            <a:r>
              <a:rPr lang="en-US" dirty="0" smtClean="0"/>
              <a:t>Personal and work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It All Together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rganizationA" id="{5A86BAC7-B0E4-45BE-BECC-68C204A0A6EC}" vid="{4A6E75A6-CBC9-4666-A499-56E7CA9475C9}"/>
    </a:ext>
  </a:extLst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A" id="{5A86BAC7-B0E4-45BE-BECC-68C204A0A6EC}" vid="{A309BDB8-E4DF-49CB-88CE-09E617CC4C7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B39234E0-7548-426D-A50C-D8897129BD1A}"/>
</file>

<file path=customXml/itemProps2.xml><?xml version="1.0" encoding="utf-8"?>
<ds:datastoreItem xmlns:ds="http://schemas.openxmlformats.org/officeDocument/2006/customXml" ds:itemID="{C759B2CB-A608-48C0-AFAF-93BE26DE4F51}"/>
</file>

<file path=customXml/itemProps3.xml><?xml version="1.0" encoding="utf-8"?>
<ds:datastoreItem xmlns:ds="http://schemas.openxmlformats.org/officeDocument/2006/customXml" ds:itemID="{3A9F5A48-AA16-4CD3-BCA4-6DB508944CA4}"/>
</file>

<file path=docProps/app.xml><?xml version="1.0" encoding="utf-8"?>
<Properties xmlns="http://schemas.openxmlformats.org/officeDocument/2006/extended-properties" xmlns:vt="http://schemas.openxmlformats.org/officeDocument/2006/docPropsVTypes">
  <Template>OrganizationA</Template>
  <TotalTime>0</TotalTime>
  <Words>138</Words>
  <Application>Microsoft Office PowerPoint</Application>
  <PresentationFormat>On-screen Show (4:3)</PresentationFormat>
  <Paragraphs>44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Tunga</vt:lpstr>
      <vt:lpstr>Verdana</vt:lpstr>
      <vt:lpstr>Wingdings</vt:lpstr>
      <vt:lpstr>Ticking clock design template [1]</vt:lpstr>
      <vt:lpstr>Angles</vt:lpstr>
      <vt:lpstr>PowerPoint Presentation</vt:lpstr>
      <vt:lpstr>Clean Up Your Space</vt:lpstr>
      <vt:lpstr>Get Your Tools Together</vt:lpstr>
      <vt:lpstr>Know the Process</vt:lpstr>
      <vt:lpstr>Spend Your Time Wisely</vt:lpstr>
      <vt:lpstr>Manage Your EMail</vt:lpstr>
      <vt:lpstr>Use Your Calendar</vt:lpstr>
      <vt:lpstr>Put It All Together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2012-11-21T23:50:32Z</dcterms:created>
  <dcterms:modified xsi:type="dcterms:W3CDTF">2012-11-21T23:50:58Z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